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9300" y="406603"/>
            <a:ext cx="636424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196" y="2894851"/>
            <a:ext cx="2612390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04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Julia Plastic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presents </a:t>
            </a: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-5">
                <a:latin typeface="Century Gothic"/>
                <a:cs typeface="Century Gothic"/>
              </a:rPr>
              <a:t>sharp </a:t>
            </a:r>
            <a:r>
              <a:rPr dirty="0" sz="1000">
                <a:latin typeface="Century Gothic"/>
                <a:cs typeface="Century Gothic"/>
              </a:rPr>
              <a:t>corporate </a:t>
            </a:r>
            <a:r>
              <a:rPr dirty="0" sz="1000" spc="-5">
                <a:latin typeface="Century Gothic"/>
                <a:cs typeface="Century Gothic"/>
              </a:rPr>
              <a:t>style with smooth straight  lines.</a:t>
            </a:r>
            <a:endParaRPr sz="1000">
              <a:latin typeface="Century Gothic"/>
              <a:cs typeface="Century Gothic"/>
            </a:endParaRPr>
          </a:p>
          <a:p>
            <a:pPr marL="12700" marR="17399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 click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 delivers black ink </a:t>
            </a:r>
            <a:r>
              <a:rPr dirty="0" sz="1000">
                <a:latin typeface="Century Gothic"/>
                <a:cs typeface="Century Gothic"/>
              </a:rPr>
              <a:t>from a </a:t>
            </a:r>
            <a:r>
              <a:rPr dirty="0" sz="1000" spc="-5">
                <a:latin typeface="Century Gothic"/>
                <a:cs typeface="Century Gothic"/>
              </a:rPr>
              <a:t>smooth quality  </a:t>
            </a: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promotional 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with 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 </a:t>
            </a:r>
            <a:r>
              <a:rPr dirty="0" sz="1000">
                <a:latin typeface="Century Gothic"/>
                <a:cs typeface="Century Gothic"/>
              </a:rPr>
              <a:t>to create a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fine  gift. </a:t>
            </a:r>
            <a:r>
              <a:rPr dirty="0" sz="1000" spc="-5">
                <a:latin typeface="Century Gothic"/>
                <a:cs typeface="Century Gothic"/>
              </a:rPr>
              <a:t>See </a:t>
            </a:r>
            <a:r>
              <a:rPr dirty="0" sz="1000">
                <a:latin typeface="Century Gothic"/>
                <a:cs typeface="Century Gothic"/>
              </a:rPr>
              <a:t>Z551 for matching mechanical  </a:t>
            </a:r>
            <a:r>
              <a:rPr dirty="0" sz="1000" spc="-5">
                <a:latin typeface="Century Gothic"/>
                <a:cs typeface="Century Gothic"/>
              </a:rPr>
              <a:t>pencil and </a:t>
            </a:r>
            <a:r>
              <a:rPr dirty="0" sz="1000">
                <a:latin typeface="Century Gothic"/>
                <a:cs typeface="Century Gothic"/>
              </a:rPr>
              <a:t>Z550 for matching metal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817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671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99300" y="406603"/>
            <a:ext cx="4161154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Z251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0"/>
              <a:t>Julia</a:t>
            </a:r>
            <a:endParaRPr sz="4000"/>
          </a:p>
        </p:txBody>
      </p:sp>
      <p:sp>
        <p:nvSpPr>
          <p:cNvPr id="6" name="object 6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900" y="6444716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7635" y="2864154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9300" y="55813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9300" y="58682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9300" y="6155207"/>
            <a:ext cx="3479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59300" y="6442126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40044" y="385227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40044" y="385227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120000">
            <a:off x="4961060" y="4153243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120000">
            <a:off x="4890721" y="4309481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912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912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6162560" y="4136616"/>
            <a:ext cx="38936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120911" y="4320049"/>
            <a:ext cx="52957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5597" y="1432364"/>
            <a:ext cx="6335465" cy="120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654390" y="5488943"/>
            <a:ext cx="2588165" cy="11527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2019-10-22T23:33:32Z</dcterms:created>
  <dcterms:modified xsi:type="dcterms:W3CDTF">2019-10-22T23:33:32Z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