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99300" y="406603"/>
            <a:ext cx="6364249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3196" y="2894851"/>
            <a:ext cx="2612390" cy="19475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30480">
              <a:lnSpc>
                <a:spcPct val="116700"/>
              </a:lnSpc>
              <a:spcBef>
                <a:spcPts val="100"/>
              </a:spcBef>
            </a:pPr>
            <a:r>
              <a:rPr dirty="0" sz="1000">
                <a:latin typeface="Century Gothic"/>
                <a:cs typeface="Century Gothic"/>
              </a:rPr>
              <a:t>The Julia Plastic </a:t>
            </a:r>
            <a:r>
              <a:rPr dirty="0" sz="1000" spc="-5">
                <a:latin typeface="Century Gothic"/>
                <a:cs typeface="Century Gothic"/>
              </a:rPr>
              <a:t>Ballpoint </a:t>
            </a:r>
            <a:r>
              <a:rPr dirty="0" sz="1000">
                <a:latin typeface="Century Gothic"/>
                <a:cs typeface="Century Gothic"/>
              </a:rPr>
              <a:t>Pen </a:t>
            </a:r>
            <a:r>
              <a:rPr dirty="0" sz="1000" spc="-5">
                <a:latin typeface="Century Gothic"/>
                <a:cs typeface="Century Gothic"/>
              </a:rPr>
              <a:t>presents </a:t>
            </a:r>
            <a:r>
              <a:rPr dirty="0" sz="1000">
                <a:latin typeface="Century Gothic"/>
                <a:cs typeface="Century Gothic"/>
              </a:rPr>
              <a:t>a  </a:t>
            </a:r>
            <a:r>
              <a:rPr dirty="0" sz="1000" spc="-5">
                <a:latin typeface="Century Gothic"/>
                <a:cs typeface="Century Gothic"/>
              </a:rPr>
              <a:t>sharp </a:t>
            </a:r>
            <a:r>
              <a:rPr dirty="0" sz="1000">
                <a:latin typeface="Century Gothic"/>
                <a:cs typeface="Century Gothic"/>
              </a:rPr>
              <a:t>corporate </a:t>
            </a:r>
            <a:r>
              <a:rPr dirty="0" sz="1000" spc="-5">
                <a:latin typeface="Century Gothic"/>
                <a:cs typeface="Century Gothic"/>
              </a:rPr>
              <a:t>style with smooth straight  lines.</a:t>
            </a:r>
            <a:endParaRPr sz="1000">
              <a:latin typeface="Century Gothic"/>
              <a:cs typeface="Century Gothic"/>
            </a:endParaRPr>
          </a:p>
          <a:p>
            <a:pPr marL="12700" marR="173990">
              <a:lnSpc>
                <a:spcPct val="116700"/>
              </a:lnSpc>
              <a:spcBef>
                <a:spcPts val="565"/>
              </a:spcBef>
            </a:pPr>
            <a:r>
              <a:rPr dirty="0" sz="1000">
                <a:latin typeface="Century Gothic"/>
                <a:cs typeface="Century Gothic"/>
              </a:rPr>
              <a:t>A click </a:t>
            </a:r>
            <a:r>
              <a:rPr dirty="0" sz="1000" spc="-5">
                <a:latin typeface="Century Gothic"/>
                <a:cs typeface="Century Gothic"/>
              </a:rPr>
              <a:t>action, </a:t>
            </a:r>
            <a:r>
              <a:rPr dirty="0" sz="1000">
                <a:latin typeface="Century Gothic"/>
                <a:cs typeface="Century Gothic"/>
              </a:rPr>
              <a:t>retractable </a:t>
            </a:r>
            <a:r>
              <a:rPr dirty="0" sz="1000" spc="-5">
                <a:latin typeface="Century Gothic"/>
                <a:cs typeface="Century Gothic"/>
              </a:rPr>
              <a:t>ballpoint  delivers black ink </a:t>
            </a:r>
            <a:r>
              <a:rPr dirty="0" sz="1000">
                <a:latin typeface="Century Gothic"/>
                <a:cs typeface="Century Gothic"/>
              </a:rPr>
              <a:t>from a </a:t>
            </a:r>
            <a:r>
              <a:rPr dirty="0" sz="1000" spc="-5">
                <a:latin typeface="Century Gothic"/>
                <a:cs typeface="Century Gothic"/>
              </a:rPr>
              <a:t>smooth quality  </a:t>
            </a:r>
            <a:r>
              <a:rPr dirty="0" sz="1000">
                <a:latin typeface="Century Gothic"/>
                <a:cs typeface="Century Gothic"/>
              </a:rPr>
              <a:t>Parker type refill - </a:t>
            </a:r>
            <a:r>
              <a:rPr dirty="0" sz="1000" spc="-5">
                <a:latin typeface="Century Gothic"/>
                <a:cs typeface="Century Gothic"/>
              </a:rPr>
              <a:t>German ink </a:t>
            </a:r>
            <a:r>
              <a:rPr dirty="0" sz="1000">
                <a:latin typeface="Century Gothic"/>
                <a:cs typeface="Century Gothic"/>
              </a:rPr>
              <a:t>-</a:t>
            </a:r>
            <a:r>
              <a:rPr dirty="0" sz="1000" spc="-7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4,000m.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16700"/>
              </a:lnSpc>
              <a:spcBef>
                <a:spcPts val="565"/>
              </a:spcBef>
            </a:pPr>
            <a:r>
              <a:rPr dirty="0" sz="1000">
                <a:latin typeface="Century Gothic"/>
                <a:cs typeface="Century Gothic"/>
              </a:rPr>
              <a:t>This </a:t>
            </a:r>
            <a:r>
              <a:rPr dirty="0" sz="1000" spc="-5">
                <a:latin typeface="Century Gothic"/>
                <a:cs typeface="Century Gothic"/>
              </a:rPr>
              <a:t>promotional pen </a:t>
            </a:r>
            <a:r>
              <a:rPr dirty="0" sz="1000">
                <a:latin typeface="Century Gothic"/>
                <a:cs typeface="Century Gothic"/>
              </a:rPr>
              <a:t>can </a:t>
            </a:r>
            <a:r>
              <a:rPr dirty="0" sz="1000" spc="-5">
                <a:latin typeface="Century Gothic"/>
                <a:cs typeface="Century Gothic"/>
              </a:rPr>
              <a:t>be printed with  your </a:t>
            </a:r>
            <a:r>
              <a:rPr dirty="0" sz="1000">
                <a:latin typeface="Century Gothic"/>
                <a:cs typeface="Century Gothic"/>
              </a:rPr>
              <a:t>client's </a:t>
            </a:r>
            <a:r>
              <a:rPr dirty="0" sz="1000" spc="-5">
                <a:latin typeface="Century Gothic"/>
                <a:cs typeface="Century Gothic"/>
              </a:rPr>
              <a:t>logo </a:t>
            </a:r>
            <a:r>
              <a:rPr dirty="0" sz="1000">
                <a:latin typeface="Century Gothic"/>
                <a:cs typeface="Century Gothic"/>
              </a:rPr>
              <a:t>or </a:t>
            </a:r>
            <a:r>
              <a:rPr dirty="0" sz="1000" spc="-5">
                <a:latin typeface="Century Gothic"/>
                <a:cs typeface="Century Gothic"/>
              </a:rPr>
              <a:t>brand </a:t>
            </a:r>
            <a:r>
              <a:rPr dirty="0" sz="1000">
                <a:latin typeface="Century Gothic"/>
                <a:cs typeface="Century Gothic"/>
              </a:rPr>
              <a:t>to create a</a:t>
            </a:r>
            <a:r>
              <a:rPr dirty="0" sz="1000" spc="-9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fine  gift. </a:t>
            </a:r>
            <a:r>
              <a:rPr dirty="0" sz="1000" spc="-5">
                <a:latin typeface="Century Gothic"/>
                <a:cs typeface="Century Gothic"/>
              </a:rPr>
              <a:t>See </a:t>
            </a:r>
            <a:r>
              <a:rPr dirty="0" sz="1000">
                <a:latin typeface="Century Gothic"/>
                <a:cs typeface="Century Gothic"/>
              </a:rPr>
              <a:t>Z551 for matching mechanical  </a:t>
            </a:r>
            <a:r>
              <a:rPr dirty="0" sz="1000" spc="-5">
                <a:latin typeface="Century Gothic"/>
                <a:cs typeface="Century Gothic"/>
              </a:rPr>
              <a:t>pencil and </a:t>
            </a:r>
            <a:r>
              <a:rPr dirty="0" sz="1000">
                <a:latin typeface="Century Gothic"/>
                <a:cs typeface="Century Gothic"/>
              </a:rPr>
              <a:t>Z550 for matching metal</a:t>
            </a:r>
            <a:r>
              <a:rPr dirty="0" sz="1000" spc="-6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pen.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58179" y="2787877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3636719" y="5153853"/>
            <a:ext cx="66929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entury Gothic"/>
                <a:cs typeface="Century Gothic"/>
              </a:rPr>
              <a:t>Colours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99300" y="406603"/>
            <a:ext cx="4161154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>
                <a:solidFill>
                  <a:srgbClr val="58595B"/>
                </a:solidFill>
              </a:rPr>
              <a:t>Z251 </a:t>
            </a:r>
            <a:r>
              <a:rPr dirty="0" spc="-35"/>
              <a:t>Plastic </a:t>
            </a:r>
            <a:r>
              <a:rPr dirty="0" spc="-30"/>
              <a:t>Pen </a:t>
            </a:r>
            <a:r>
              <a:rPr dirty="0" spc="-40"/>
              <a:t>Ballpoint</a:t>
            </a:r>
            <a:r>
              <a:rPr dirty="0" spc="-400"/>
              <a:t> </a:t>
            </a:r>
            <a:r>
              <a:rPr dirty="0" spc="-40"/>
              <a:t>Julia</a:t>
            </a:r>
            <a:endParaRPr sz="4000"/>
          </a:p>
        </p:txBody>
      </p:sp>
      <p:sp>
        <p:nvSpPr>
          <p:cNvPr id="6" name="object 6"/>
          <p:cNvSpPr txBox="1"/>
          <p:nvPr/>
        </p:nvSpPr>
        <p:spPr>
          <a:xfrm>
            <a:off x="642937" y="5032685"/>
            <a:ext cx="1664335" cy="113411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100">
                <a:latin typeface="Century Gothic"/>
                <a:cs typeface="Century Gothic"/>
              </a:rPr>
              <a:t> </a:t>
            </a:r>
            <a:r>
              <a:rPr dirty="0" sz="1400" spc="-5">
                <a:latin typeface="Century Gothic"/>
                <a:cs typeface="Century Gothic"/>
              </a:rPr>
              <a:t>info</a:t>
            </a:r>
            <a:endParaRPr sz="1400">
              <a:latin typeface="Century Gothic"/>
              <a:cs typeface="Century Gothic"/>
            </a:endParaRPr>
          </a:p>
          <a:p>
            <a:pPr marL="12700" marR="5080">
              <a:lnSpc>
                <a:spcPct val="116700"/>
              </a:lnSpc>
              <a:spcBef>
                <a:spcPts val="484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7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1,000  Shipping </a:t>
            </a:r>
            <a:r>
              <a:rPr dirty="0" sz="1000">
                <a:latin typeface="Century Gothic"/>
                <a:cs typeface="Century Gothic"/>
              </a:rPr>
              <a:t>Carton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Size:</a:t>
            </a:r>
            <a:endParaRPr sz="1000">
              <a:latin typeface="Century Gothic"/>
              <a:cs typeface="Century Gothic"/>
            </a:endParaRPr>
          </a:p>
          <a:p>
            <a:pPr marL="12700" marR="239395">
              <a:lnSpc>
                <a:spcPct val="116700"/>
              </a:lnSpc>
            </a:pPr>
            <a:r>
              <a:rPr dirty="0" sz="1000" spc="-5">
                <a:latin typeface="Century Gothic"/>
                <a:cs typeface="Century Gothic"/>
              </a:rPr>
              <a:t>53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31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22cm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(LxWxH)  </a:t>
            </a: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9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15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45900" y="6444716"/>
            <a:ext cx="1706880" cy="60071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1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1000">
                <a:latin typeface="Century Gothic"/>
                <a:cs typeface="Century Gothic"/>
              </a:rPr>
              <a:t>Pad Print </a:t>
            </a:r>
            <a:r>
              <a:rPr dirty="0" sz="1000" spc="-5">
                <a:latin typeface="Century Gothic"/>
                <a:cs typeface="Century Gothic"/>
              </a:rPr>
              <a:t>(barrel): 50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7mm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37635" y="2864154"/>
            <a:ext cx="1517650" cy="66675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94945" indent="-182880">
              <a:lnSpc>
                <a:spcPct val="100000"/>
              </a:lnSpc>
              <a:spcBef>
                <a:spcPts val="580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Click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action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4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Retractable</a:t>
            </a:r>
            <a:r>
              <a:rPr dirty="0" sz="1000" spc="-6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ballpoint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4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Black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ink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359300" y="5581370"/>
            <a:ext cx="34290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A</a:t>
            </a:r>
            <a:r>
              <a:rPr dirty="0" sz="800" spc="150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Black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359300" y="5868289"/>
            <a:ext cx="30480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B</a:t>
            </a:r>
            <a:r>
              <a:rPr dirty="0" sz="800" spc="150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Blue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359300" y="6155207"/>
            <a:ext cx="34798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C</a:t>
            </a:r>
            <a:r>
              <a:rPr dirty="0" sz="800" spc="114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Silver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359300" y="6442126"/>
            <a:ext cx="35179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W</a:t>
            </a:r>
            <a:r>
              <a:rPr dirty="0" sz="800" spc="-25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White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740044" y="3852274"/>
            <a:ext cx="972185" cy="972185"/>
          </a:xfrm>
          <a:custGeom>
            <a:avLst/>
            <a:gdLst/>
            <a:ahLst/>
            <a:cxnLst/>
            <a:rect l="l" t="t" r="r" b="b"/>
            <a:pathLst>
              <a:path w="972185" h="972185">
                <a:moveTo>
                  <a:pt x="502440" y="0"/>
                </a:moveTo>
                <a:lnTo>
                  <a:pt x="456426" y="665"/>
                </a:lnTo>
                <a:lnTo>
                  <a:pt x="409844" y="5789"/>
                </a:lnTo>
                <a:lnTo>
                  <a:pt x="363955" y="15311"/>
                </a:lnTo>
                <a:lnTo>
                  <a:pt x="319985" y="28896"/>
                </a:lnTo>
                <a:lnTo>
                  <a:pt x="278103" y="46313"/>
                </a:lnTo>
                <a:lnTo>
                  <a:pt x="238478" y="67328"/>
                </a:lnTo>
                <a:lnTo>
                  <a:pt x="201279" y="91708"/>
                </a:lnTo>
                <a:lnTo>
                  <a:pt x="166677" y="119219"/>
                </a:lnTo>
                <a:lnTo>
                  <a:pt x="134839" y="149630"/>
                </a:lnTo>
                <a:lnTo>
                  <a:pt x="105936" y="182707"/>
                </a:lnTo>
                <a:lnTo>
                  <a:pt x="80136" y="218217"/>
                </a:lnTo>
                <a:lnTo>
                  <a:pt x="57610" y="255926"/>
                </a:lnTo>
                <a:lnTo>
                  <a:pt x="38526" y="295602"/>
                </a:lnTo>
                <a:lnTo>
                  <a:pt x="23053" y="337012"/>
                </a:lnTo>
                <a:lnTo>
                  <a:pt x="11362" y="379922"/>
                </a:lnTo>
                <a:lnTo>
                  <a:pt x="3621" y="424100"/>
                </a:lnTo>
                <a:lnTo>
                  <a:pt x="0" y="469313"/>
                </a:lnTo>
                <a:lnTo>
                  <a:pt x="667" y="515327"/>
                </a:lnTo>
                <a:lnTo>
                  <a:pt x="5793" y="561909"/>
                </a:lnTo>
                <a:lnTo>
                  <a:pt x="15314" y="607798"/>
                </a:lnTo>
                <a:lnTo>
                  <a:pt x="28900" y="651768"/>
                </a:lnTo>
                <a:lnTo>
                  <a:pt x="46317" y="693650"/>
                </a:lnTo>
                <a:lnTo>
                  <a:pt x="67332" y="733275"/>
                </a:lnTo>
                <a:lnTo>
                  <a:pt x="91711" y="770474"/>
                </a:lnTo>
                <a:lnTo>
                  <a:pt x="119223" y="805077"/>
                </a:lnTo>
                <a:lnTo>
                  <a:pt x="149634" y="836914"/>
                </a:lnTo>
                <a:lnTo>
                  <a:pt x="182711" y="865817"/>
                </a:lnTo>
                <a:lnTo>
                  <a:pt x="218220" y="891617"/>
                </a:lnTo>
                <a:lnTo>
                  <a:pt x="255930" y="914143"/>
                </a:lnTo>
                <a:lnTo>
                  <a:pt x="295606" y="933228"/>
                </a:lnTo>
                <a:lnTo>
                  <a:pt x="337016" y="948700"/>
                </a:lnTo>
                <a:lnTo>
                  <a:pt x="379926" y="960391"/>
                </a:lnTo>
                <a:lnTo>
                  <a:pt x="424104" y="968132"/>
                </a:lnTo>
                <a:lnTo>
                  <a:pt x="469317" y="971754"/>
                </a:lnTo>
                <a:lnTo>
                  <a:pt x="515331" y="971086"/>
                </a:lnTo>
                <a:lnTo>
                  <a:pt x="561913" y="965960"/>
                </a:lnTo>
                <a:lnTo>
                  <a:pt x="607800" y="956439"/>
                </a:lnTo>
                <a:lnTo>
                  <a:pt x="651768" y="942853"/>
                </a:lnTo>
                <a:lnTo>
                  <a:pt x="693649" y="925436"/>
                </a:lnTo>
                <a:lnTo>
                  <a:pt x="733272" y="904422"/>
                </a:lnTo>
                <a:lnTo>
                  <a:pt x="770470" y="880042"/>
                </a:lnTo>
                <a:lnTo>
                  <a:pt x="805072" y="852530"/>
                </a:lnTo>
                <a:lnTo>
                  <a:pt x="836909" y="822119"/>
                </a:lnTo>
                <a:lnTo>
                  <a:pt x="865812" y="789042"/>
                </a:lnTo>
                <a:lnTo>
                  <a:pt x="891611" y="753533"/>
                </a:lnTo>
                <a:lnTo>
                  <a:pt x="914138" y="715823"/>
                </a:lnTo>
                <a:lnTo>
                  <a:pt x="933223" y="676147"/>
                </a:lnTo>
                <a:lnTo>
                  <a:pt x="948696" y="634737"/>
                </a:lnTo>
                <a:lnTo>
                  <a:pt x="960388" y="591827"/>
                </a:lnTo>
                <a:lnTo>
                  <a:pt x="968131" y="547649"/>
                </a:lnTo>
                <a:lnTo>
                  <a:pt x="971754" y="502436"/>
                </a:lnTo>
                <a:lnTo>
                  <a:pt x="971088" y="456422"/>
                </a:lnTo>
                <a:lnTo>
                  <a:pt x="965964" y="409840"/>
                </a:lnTo>
                <a:lnTo>
                  <a:pt x="956443" y="363953"/>
                </a:lnTo>
                <a:lnTo>
                  <a:pt x="942857" y="319985"/>
                </a:lnTo>
                <a:lnTo>
                  <a:pt x="925440" y="278105"/>
                </a:lnTo>
                <a:lnTo>
                  <a:pt x="904425" y="238481"/>
                </a:lnTo>
                <a:lnTo>
                  <a:pt x="880046" y="201283"/>
                </a:lnTo>
                <a:lnTo>
                  <a:pt x="852534" y="166681"/>
                </a:lnTo>
                <a:lnTo>
                  <a:pt x="822123" y="134844"/>
                </a:lnTo>
                <a:lnTo>
                  <a:pt x="789046" y="105941"/>
                </a:lnTo>
                <a:lnTo>
                  <a:pt x="753537" y="80142"/>
                </a:lnTo>
                <a:lnTo>
                  <a:pt x="715827" y="57615"/>
                </a:lnTo>
                <a:lnTo>
                  <a:pt x="676151" y="38530"/>
                </a:lnTo>
                <a:lnTo>
                  <a:pt x="634741" y="23057"/>
                </a:lnTo>
                <a:lnTo>
                  <a:pt x="591831" y="11365"/>
                </a:lnTo>
                <a:lnTo>
                  <a:pt x="547653" y="3622"/>
                </a:lnTo>
                <a:lnTo>
                  <a:pt x="502440" y="0"/>
                </a:lnTo>
                <a:close/>
              </a:path>
            </a:pathLst>
          </a:custGeom>
          <a:solidFill>
            <a:srgbClr val="00B7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740044" y="3852274"/>
            <a:ext cx="972185" cy="972185"/>
          </a:xfrm>
          <a:custGeom>
            <a:avLst/>
            <a:gdLst/>
            <a:ahLst/>
            <a:cxnLst/>
            <a:rect l="l" t="t" r="r" b="b"/>
            <a:pathLst>
              <a:path w="972185" h="972185">
                <a:moveTo>
                  <a:pt x="561913" y="965960"/>
                </a:moveTo>
                <a:lnTo>
                  <a:pt x="607800" y="956439"/>
                </a:lnTo>
                <a:lnTo>
                  <a:pt x="651768" y="942853"/>
                </a:lnTo>
                <a:lnTo>
                  <a:pt x="693649" y="925436"/>
                </a:lnTo>
                <a:lnTo>
                  <a:pt x="733272" y="904422"/>
                </a:lnTo>
                <a:lnTo>
                  <a:pt x="770470" y="880042"/>
                </a:lnTo>
                <a:lnTo>
                  <a:pt x="805072" y="852530"/>
                </a:lnTo>
                <a:lnTo>
                  <a:pt x="836909" y="822119"/>
                </a:lnTo>
                <a:lnTo>
                  <a:pt x="865812" y="789042"/>
                </a:lnTo>
                <a:lnTo>
                  <a:pt x="891611" y="753533"/>
                </a:lnTo>
                <a:lnTo>
                  <a:pt x="914138" y="715823"/>
                </a:lnTo>
                <a:lnTo>
                  <a:pt x="933223" y="676147"/>
                </a:lnTo>
                <a:lnTo>
                  <a:pt x="948696" y="634737"/>
                </a:lnTo>
                <a:lnTo>
                  <a:pt x="960388" y="591827"/>
                </a:lnTo>
                <a:lnTo>
                  <a:pt x="968131" y="547649"/>
                </a:lnTo>
                <a:lnTo>
                  <a:pt x="971754" y="502436"/>
                </a:lnTo>
                <a:lnTo>
                  <a:pt x="971088" y="456422"/>
                </a:lnTo>
                <a:lnTo>
                  <a:pt x="965964" y="409840"/>
                </a:lnTo>
                <a:lnTo>
                  <a:pt x="956443" y="363953"/>
                </a:lnTo>
                <a:lnTo>
                  <a:pt x="942857" y="319985"/>
                </a:lnTo>
                <a:lnTo>
                  <a:pt x="925440" y="278105"/>
                </a:lnTo>
                <a:lnTo>
                  <a:pt x="904425" y="238481"/>
                </a:lnTo>
                <a:lnTo>
                  <a:pt x="880046" y="201283"/>
                </a:lnTo>
                <a:lnTo>
                  <a:pt x="852534" y="166681"/>
                </a:lnTo>
                <a:lnTo>
                  <a:pt x="822123" y="134844"/>
                </a:lnTo>
                <a:lnTo>
                  <a:pt x="789046" y="105941"/>
                </a:lnTo>
                <a:lnTo>
                  <a:pt x="753537" y="80142"/>
                </a:lnTo>
                <a:lnTo>
                  <a:pt x="715827" y="57615"/>
                </a:lnTo>
                <a:lnTo>
                  <a:pt x="676151" y="38530"/>
                </a:lnTo>
                <a:lnTo>
                  <a:pt x="634741" y="23057"/>
                </a:lnTo>
                <a:lnTo>
                  <a:pt x="591831" y="11365"/>
                </a:lnTo>
                <a:lnTo>
                  <a:pt x="547653" y="3622"/>
                </a:lnTo>
                <a:lnTo>
                  <a:pt x="502440" y="0"/>
                </a:lnTo>
                <a:lnTo>
                  <a:pt x="456426" y="665"/>
                </a:lnTo>
                <a:lnTo>
                  <a:pt x="409844" y="5789"/>
                </a:lnTo>
                <a:lnTo>
                  <a:pt x="363955" y="15311"/>
                </a:lnTo>
                <a:lnTo>
                  <a:pt x="319985" y="28896"/>
                </a:lnTo>
                <a:lnTo>
                  <a:pt x="278103" y="46313"/>
                </a:lnTo>
                <a:lnTo>
                  <a:pt x="238478" y="67328"/>
                </a:lnTo>
                <a:lnTo>
                  <a:pt x="201279" y="91708"/>
                </a:lnTo>
                <a:lnTo>
                  <a:pt x="166677" y="119219"/>
                </a:lnTo>
                <a:lnTo>
                  <a:pt x="134839" y="149630"/>
                </a:lnTo>
                <a:lnTo>
                  <a:pt x="105936" y="182707"/>
                </a:lnTo>
                <a:lnTo>
                  <a:pt x="80136" y="218217"/>
                </a:lnTo>
                <a:lnTo>
                  <a:pt x="57610" y="255926"/>
                </a:lnTo>
                <a:lnTo>
                  <a:pt x="38526" y="295602"/>
                </a:lnTo>
                <a:lnTo>
                  <a:pt x="23053" y="337012"/>
                </a:lnTo>
                <a:lnTo>
                  <a:pt x="11362" y="379922"/>
                </a:lnTo>
                <a:lnTo>
                  <a:pt x="3621" y="424100"/>
                </a:lnTo>
                <a:lnTo>
                  <a:pt x="0" y="469313"/>
                </a:lnTo>
                <a:lnTo>
                  <a:pt x="667" y="515327"/>
                </a:lnTo>
                <a:lnTo>
                  <a:pt x="5793" y="561909"/>
                </a:lnTo>
                <a:lnTo>
                  <a:pt x="15314" y="607798"/>
                </a:lnTo>
                <a:lnTo>
                  <a:pt x="28900" y="651768"/>
                </a:lnTo>
                <a:lnTo>
                  <a:pt x="46317" y="693650"/>
                </a:lnTo>
                <a:lnTo>
                  <a:pt x="67332" y="733275"/>
                </a:lnTo>
                <a:lnTo>
                  <a:pt x="91711" y="770474"/>
                </a:lnTo>
                <a:lnTo>
                  <a:pt x="119223" y="805077"/>
                </a:lnTo>
                <a:lnTo>
                  <a:pt x="149634" y="836914"/>
                </a:lnTo>
                <a:lnTo>
                  <a:pt x="182711" y="865817"/>
                </a:lnTo>
                <a:lnTo>
                  <a:pt x="218220" y="891617"/>
                </a:lnTo>
                <a:lnTo>
                  <a:pt x="255930" y="914143"/>
                </a:lnTo>
                <a:lnTo>
                  <a:pt x="295606" y="933228"/>
                </a:lnTo>
                <a:lnTo>
                  <a:pt x="337016" y="948700"/>
                </a:lnTo>
                <a:lnTo>
                  <a:pt x="379926" y="960391"/>
                </a:lnTo>
                <a:lnTo>
                  <a:pt x="424104" y="968132"/>
                </a:lnTo>
                <a:lnTo>
                  <a:pt x="469317" y="971754"/>
                </a:lnTo>
                <a:lnTo>
                  <a:pt x="515331" y="971086"/>
                </a:lnTo>
                <a:lnTo>
                  <a:pt x="561913" y="965960"/>
                </a:lnTo>
                <a:close/>
              </a:path>
            </a:pathLst>
          </a:custGeom>
          <a:ln w="45084">
            <a:solidFill>
              <a:srgbClr val="F794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 rot="21120000">
            <a:off x="4961060" y="4153243"/>
            <a:ext cx="489769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sz="1200">
                <a:solidFill>
                  <a:srgbClr val="FFFFFF"/>
                </a:solidFill>
                <a:latin typeface="Century Gothic"/>
                <a:cs typeface="Century Gothic"/>
              </a:rPr>
              <a:t>Parker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6" name="object 16"/>
          <p:cNvSpPr txBox="1"/>
          <p:nvPr/>
        </p:nvSpPr>
        <p:spPr>
          <a:xfrm rot="21120000">
            <a:off x="4890721" y="4309481"/>
            <a:ext cx="679612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sz="1200">
                <a:solidFill>
                  <a:srgbClr val="FFFFFF"/>
                </a:solidFill>
                <a:latin typeface="Century Gothic"/>
                <a:cs typeface="Century Gothic"/>
              </a:rPr>
              <a:t>type</a:t>
            </a:r>
            <a:r>
              <a:rPr dirty="0" sz="1200" spc="-9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baseline="2314" sz="1800" spc="-15">
                <a:solidFill>
                  <a:srgbClr val="FFFFFF"/>
                </a:solidFill>
                <a:latin typeface="Century Gothic"/>
                <a:cs typeface="Century Gothic"/>
              </a:rPr>
              <a:t>refill</a:t>
            </a:r>
            <a:endParaRPr baseline="2314" sz="1800">
              <a:latin typeface="Century Gothic"/>
              <a:cs typeface="Century Gothic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891205" y="3863477"/>
            <a:ext cx="971550" cy="971550"/>
          </a:xfrm>
          <a:custGeom>
            <a:avLst/>
            <a:gdLst/>
            <a:ahLst/>
            <a:cxnLst/>
            <a:rect l="l" t="t" r="r" b="b"/>
            <a:pathLst>
              <a:path w="971550" h="971550">
                <a:moveTo>
                  <a:pt x="502159" y="0"/>
                </a:moveTo>
                <a:lnTo>
                  <a:pt x="456169" y="667"/>
                </a:lnTo>
                <a:lnTo>
                  <a:pt x="409611" y="5789"/>
                </a:lnTo>
                <a:lnTo>
                  <a:pt x="363749" y="15305"/>
                </a:lnTo>
                <a:lnTo>
                  <a:pt x="319804" y="28883"/>
                </a:lnTo>
                <a:lnTo>
                  <a:pt x="277946" y="46289"/>
                </a:lnTo>
                <a:lnTo>
                  <a:pt x="238344" y="67292"/>
                </a:lnTo>
                <a:lnTo>
                  <a:pt x="201166" y="91658"/>
                </a:lnTo>
                <a:lnTo>
                  <a:pt x="166583" y="119155"/>
                </a:lnTo>
                <a:lnTo>
                  <a:pt x="134764" y="149549"/>
                </a:lnTo>
                <a:lnTo>
                  <a:pt x="105877" y="182607"/>
                </a:lnTo>
                <a:lnTo>
                  <a:pt x="80092" y="218097"/>
                </a:lnTo>
                <a:lnTo>
                  <a:pt x="57578" y="255786"/>
                </a:lnTo>
                <a:lnTo>
                  <a:pt x="38505" y="295440"/>
                </a:lnTo>
                <a:lnTo>
                  <a:pt x="23041" y="336828"/>
                </a:lnTo>
                <a:lnTo>
                  <a:pt x="11356" y="379715"/>
                </a:lnTo>
                <a:lnTo>
                  <a:pt x="3619" y="423869"/>
                </a:lnTo>
                <a:lnTo>
                  <a:pt x="0" y="469057"/>
                </a:lnTo>
                <a:lnTo>
                  <a:pt x="667" y="515047"/>
                </a:lnTo>
                <a:lnTo>
                  <a:pt x="5789" y="561605"/>
                </a:lnTo>
                <a:lnTo>
                  <a:pt x="15305" y="607467"/>
                </a:lnTo>
                <a:lnTo>
                  <a:pt x="28883" y="651412"/>
                </a:lnTo>
                <a:lnTo>
                  <a:pt x="46289" y="693270"/>
                </a:lnTo>
                <a:lnTo>
                  <a:pt x="67292" y="732872"/>
                </a:lnTo>
                <a:lnTo>
                  <a:pt x="91658" y="770050"/>
                </a:lnTo>
                <a:lnTo>
                  <a:pt x="119155" y="804633"/>
                </a:lnTo>
                <a:lnTo>
                  <a:pt x="149549" y="836452"/>
                </a:lnTo>
                <a:lnTo>
                  <a:pt x="182607" y="865339"/>
                </a:lnTo>
                <a:lnTo>
                  <a:pt x="218097" y="891124"/>
                </a:lnTo>
                <a:lnTo>
                  <a:pt x="255786" y="913638"/>
                </a:lnTo>
                <a:lnTo>
                  <a:pt x="295440" y="932712"/>
                </a:lnTo>
                <a:lnTo>
                  <a:pt x="336828" y="948175"/>
                </a:lnTo>
                <a:lnTo>
                  <a:pt x="379715" y="959860"/>
                </a:lnTo>
                <a:lnTo>
                  <a:pt x="423869" y="967597"/>
                </a:lnTo>
                <a:lnTo>
                  <a:pt x="469057" y="971217"/>
                </a:lnTo>
                <a:lnTo>
                  <a:pt x="515047" y="970550"/>
                </a:lnTo>
                <a:lnTo>
                  <a:pt x="561605" y="965427"/>
                </a:lnTo>
                <a:lnTo>
                  <a:pt x="607467" y="955911"/>
                </a:lnTo>
                <a:lnTo>
                  <a:pt x="651412" y="942333"/>
                </a:lnTo>
                <a:lnTo>
                  <a:pt x="693270" y="924927"/>
                </a:lnTo>
                <a:lnTo>
                  <a:pt x="732872" y="903924"/>
                </a:lnTo>
                <a:lnTo>
                  <a:pt x="770050" y="879558"/>
                </a:lnTo>
                <a:lnTo>
                  <a:pt x="804633" y="852061"/>
                </a:lnTo>
                <a:lnTo>
                  <a:pt x="836452" y="821667"/>
                </a:lnTo>
                <a:lnTo>
                  <a:pt x="865339" y="788609"/>
                </a:lnTo>
                <a:lnTo>
                  <a:pt x="891124" y="753119"/>
                </a:lnTo>
                <a:lnTo>
                  <a:pt x="913638" y="715430"/>
                </a:lnTo>
                <a:lnTo>
                  <a:pt x="932712" y="675776"/>
                </a:lnTo>
                <a:lnTo>
                  <a:pt x="948175" y="634389"/>
                </a:lnTo>
                <a:lnTo>
                  <a:pt x="959860" y="591501"/>
                </a:lnTo>
                <a:lnTo>
                  <a:pt x="967597" y="547347"/>
                </a:lnTo>
                <a:lnTo>
                  <a:pt x="971217" y="502159"/>
                </a:lnTo>
                <a:lnTo>
                  <a:pt x="970550" y="456169"/>
                </a:lnTo>
                <a:lnTo>
                  <a:pt x="965427" y="409611"/>
                </a:lnTo>
                <a:lnTo>
                  <a:pt x="955911" y="363749"/>
                </a:lnTo>
                <a:lnTo>
                  <a:pt x="942333" y="319804"/>
                </a:lnTo>
                <a:lnTo>
                  <a:pt x="924927" y="277946"/>
                </a:lnTo>
                <a:lnTo>
                  <a:pt x="903924" y="238344"/>
                </a:lnTo>
                <a:lnTo>
                  <a:pt x="879558" y="201166"/>
                </a:lnTo>
                <a:lnTo>
                  <a:pt x="852061" y="166583"/>
                </a:lnTo>
                <a:lnTo>
                  <a:pt x="821667" y="134764"/>
                </a:lnTo>
                <a:lnTo>
                  <a:pt x="788609" y="105877"/>
                </a:lnTo>
                <a:lnTo>
                  <a:pt x="753119" y="80092"/>
                </a:lnTo>
                <a:lnTo>
                  <a:pt x="715430" y="57578"/>
                </a:lnTo>
                <a:lnTo>
                  <a:pt x="675776" y="38505"/>
                </a:lnTo>
                <a:lnTo>
                  <a:pt x="634389" y="23041"/>
                </a:lnTo>
                <a:lnTo>
                  <a:pt x="591501" y="11356"/>
                </a:lnTo>
                <a:lnTo>
                  <a:pt x="547347" y="3619"/>
                </a:lnTo>
                <a:lnTo>
                  <a:pt x="502159" y="0"/>
                </a:lnTo>
                <a:close/>
              </a:path>
            </a:pathLst>
          </a:custGeom>
          <a:solidFill>
            <a:srgbClr val="ED067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891205" y="3863477"/>
            <a:ext cx="971550" cy="971550"/>
          </a:xfrm>
          <a:custGeom>
            <a:avLst/>
            <a:gdLst/>
            <a:ahLst/>
            <a:cxnLst/>
            <a:rect l="l" t="t" r="r" b="b"/>
            <a:pathLst>
              <a:path w="971550" h="971550">
                <a:moveTo>
                  <a:pt x="561605" y="965427"/>
                </a:moveTo>
                <a:lnTo>
                  <a:pt x="607467" y="955911"/>
                </a:lnTo>
                <a:lnTo>
                  <a:pt x="651412" y="942333"/>
                </a:lnTo>
                <a:lnTo>
                  <a:pt x="693270" y="924927"/>
                </a:lnTo>
                <a:lnTo>
                  <a:pt x="732872" y="903924"/>
                </a:lnTo>
                <a:lnTo>
                  <a:pt x="770050" y="879558"/>
                </a:lnTo>
                <a:lnTo>
                  <a:pt x="804633" y="852061"/>
                </a:lnTo>
                <a:lnTo>
                  <a:pt x="836452" y="821667"/>
                </a:lnTo>
                <a:lnTo>
                  <a:pt x="865339" y="788609"/>
                </a:lnTo>
                <a:lnTo>
                  <a:pt x="891124" y="753119"/>
                </a:lnTo>
                <a:lnTo>
                  <a:pt x="913638" y="715430"/>
                </a:lnTo>
                <a:lnTo>
                  <a:pt x="932712" y="675776"/>
                </a:lnTo>
                <a:lnTo>
                  <a:pt x="948175" y="634389"/>
                </a:lnTo>
                <a:lnTo>
                  <a:pt x="959860" y="591501"/>
                </a:lnTo>
                <a:lnTo>
                  <a:pt x="967597" y="547347"/>
                </a:lnTo>
                <a:lnTo>
                  <a:pt x="971217" y="502159"/>
                </a:lnTo>
                <a:lnTo>
                  <a:pt x="970550" y="456169"/>
                </a:lnTo>
                <a:lnTo>
                  <a:pt x="965427" y="409611"/>
                </a:lnTo>
                <a:lnTo>
                  <a:pt x="955911" y="363749"/>
                </a:lnTo>
                <a:lnTo>
                  <a:pt x="942333" y="319804"/>
                </a:lnTo>
                <a:lnTo>
                  <a:pt x="924927" y="277946"/>
                </a:lnTo>
                <a:lnTo>
                  <a:pt x="903924" y="238344"/>
                </a:lnTo>
                <a:lnTo>
                  <a:pt x="879558" y="201166"/>
                </a:lnTo>
                <a:lnTo>
                  <a:pt x="852061" y="166583"/>
                </a:lnTo>
                <a:lnTo>
                  <a:pt x="821667" y="134764"/>
                </a:lnTo>
                <a:lnTo>
                  <a:pt x="788609" y="105877"/>
                </a:lnTo>
                <a:lnTo>
                  <a:pt x="753119" y="80092"/>
                </a:lnTo>
                <a:lnTo>
                  <a:pt x="715430" y="57578"/>
                </a:lnTo>
                <a:lnTo>
                  <a:pt x="675776" y="38505"/>
                </a:lnTo>
                <a:lnTo>
                  <a:pt x="634389" y="23041"/>
                </a:lnTo>
                <a:lnTo>
                  <a:pt x="591501" y="11356"/>
                </a:lnTo>
                <a:lnTo>
                  <a:pt x="547347" y="3619"/>
                </a:lnTo>
                <a:lnTo>
                  <a:pt x="502159" y="0"/>
                </a:lnTo>
                <a:lnTo>
                  <a:pt x="456169" y="667"/>
                </a:lnTo>
                <a:lnTo>
                  <a:pt x="409611" y="5789"/>
                </a:lnTo>
                <a:lnTo>
                  <a:pt x="363749" y="15305"/>
                </a:lnTo>
                <a:lnTo>
                  <a:pt x="319804" y="28883"/>
                </a:lnTo>
                <a:lnTo>
                  <a:pt x="277946" y="46289"/>
                </a:lnTo>
                <a:lnTo>
                  <a:pt x="238344" y="67292"/>
                </a:lnTo>
                <a:lnTo>
                  <a:pt x="201166" y="91658"/>
                </a:lnTo>
                <a:lnTo>
                  <a:pt x="166583" y="119155"/>
                </a:lnTo>
                <a:lnTo>
                  <a:pt x="134764" y="149549"/>
                </a:lnTo>
                <a:lnTo>
                  <a:pt x="105877" y="182607"/>
                </a:lnTo>
                <a:lnTo>
                  <a:pt x="80092" y="218097"/>
                </a:lnTo>
                <a:lnTo>
                  <a:pt x="57578" y="255786"/>
                </a:lnTo>
                <a:lnTo>
                  <a:pt x="38505" y="295440"/>
                </a:lnTo>
                <a:lnTo>
                  <a:pt x="23041" y="336828"/>
                </a:lnTo>
                <a:lnTo>
                  <a:pt x="11356" y="379715"/>
                </a:lnTo>
                <a:lnTo>
                  <a:pt x="3619" y="423869"/>
                </a:lnTo>
                <a:lnTo>
                  <a:pt x="0" y="469057"/>
                </a:lnTo>
                <a:lnTo>
                  <a:pt x="667" y="515047"/>
                </a:lnTo>
                <a:lnTo>
                  <a:pt x="5789" y="561605"/>
                </a:lnTo>
                <a:lnTo>
                  <a:pt x="15305" y="607467"/>
                </a:lnTo>
                <a:lnTo>
                  <a:pt x="28883" y="651412"/>
                </a:lnTo>
                <a:lnTo>
                  <a:pt x="46289" y="693270"/>
                </a:lnTo>
                <a:lnTo>
                  <a:pt x="67292" y="732872"/>
                </a:lnTo>
                <a:lnTo>
                  <a:pt x="91658" y="770050"/>
                </a:lnTo>
                <a:lnTo>
                  <a:pt x="119155" y="804633"/>
                </a:lnTo>
                <a:lnTo>
                  <a:pt x="149549" y="836452"/>
                </a:lnTo>
                <a:lnTo>
                  <a:pt x="182607" y="865339"/>
                </a:lnTo>
                <a:lnTo>
                  <a:pt x="218097" y="891124"/>
                </a:lnTo>
                <a:lnTo>
                  <a:pt x="255786" y="913638"/>
                </a:lnTo>
                <a:lnTo>
                  <a:pt x="295440" y="932712"/>
                </a:lnTo>
                <a:lnTo>
                  <a:pt x="336828" y="948175"/>
                </a:lnTo>
                <a:lnTo>
                  <a:pt x="379715" y="959860"/>
                </a:lnTo>
                <a:lnTo>
                  <a:pt x="423869" y="967597"/>
                </a:lnTo>
                <a:lnTo>
                  <a:pt x="469057" y="971217"/>
                </a:lnTo>
                <a:lnTo>
                  <a:pt x="515047" y="970550"/>
                </a:lnTo>
                <a:lnTo>
                  <a:pt x="561605" y="965427"/>
                </a:lnTo>
                <a:close/>
              </a:path>
            </a:pathLst>
          </a:custGeom>
          <a:ln w="50088">
            <a:solidFill>
              <a:srgbClr val="00B7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 rot="21120000">
            <a:off x="6162560" y="4136616"/>
            <a:ext cx="389366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250">
                <a:solidFill>
                  <a:srgbClr val="FFFFFF"/>
                </a:solidFill>
                <a:latin typeface="Century Gothic"/>
                <a:cs typeface="Century Gothic"/>
              </a:rPr>
              <a:t>click</a:t>
            </a:r>
            <a:endParaRPr sz="1250">
              <a:latin typeface="Century Gothic"/>
              <a:cs typeface="Century Gothic"/>
            </a:endParaRPr>
          </a:p>
        </p:txBody>
      </p:sp>
      <p:sp>
        <p:nvSpPr>
          <p:cNvPr id="20" name="object 20"/>
          <p:cNvSpPr txBox="1"/>
          <p:nvPr/>
        </p:nvSpPr>
        <p:spPr>
          <a:xfrm rot="21120000">
            <a:off x="6120911" y="4320049"/>
            <a:ext cx="529579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250">
                <a:solidFill>
                  <a:srgbClr val="FFFFFF"/>
                </a:solidFill>
                <a:latin typeface="Century Gothic"/>
                <a:cs typeface="Century Gothic"/>
              </a:rPr>
              <a:t>action</a:t>
            </a:r>
            <a:endParaRPr sz="1250">
              <a:latin typeface="Century Gothic"/>
              <a:cs typeface="Century Gothic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472595" y="5031369"/>
            <a:ext cx="0" cy="3287395"/>
          </a:xfrm>
          <a:custGeom>
            <a:avLst/>
            <a:gdLst/>
            <a:ahLst/>
            <a:cxnLst/>
            <a:rect l="l" t="t" r="r" b="b"/>
            <a:pathLst>
              <a:path w="0" h="3287395">
                <a:moveTo>
                  <a:pt x="0" y="3287153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72499" y="5031003"/>
            <a:ext cx="6621780" cy="0"/>
          </a:xfrm>
          <a:custGeom>
            <a:avLst/>
            <a:gdLst/>
            <a:ahLst/>
            <a:cxnLst/>
            <a:rect l="l" t="t" r="r" b="b"/>
            <a:pathLst>
              <a:path w="6621780" h="0">
                <a:moveTo>
                  <a:pt x="0" y="0"/>
                </a:moveTo>
                <a:lnTo>
                  <a:pt x="662129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72499" y="6393178"/>
            <a:ext cx="3001010" cy="0"/>
          </a:xfrm>
          <a:custGeom>
            <a:avLst/>
            <a:gdLst/>
            <a:ahLst/>
            <a:cxnLst/>
            <a:rect l="l" t="t" r="r" b="b"/>
            <a:pathLst>
              <a:path w="3001010" h="0">
                <a:moveTo>
                  <a:pt x="0" y="0"/>
                </a:moveTo>
                <a:lnTo>
                  <a:pt x="300071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72499" y="8319178"/>
            <a:ext cx="6622415" cy="0"/>
          </a:xfrm>
          <a:custGeom>
            <a:avLst/>
            <a:gdLst/>
            <a:ahLst/>
            <a:cxnLst/>
            <a:rect l="l" t="t" r="r" b="b"/>
            <a:pathLst>
              <a:path w="6622415" h="0">
                <a:moveTo>
                  <a:pt x="0" y="0"/>
                </a:moveTo>
                <a:lnTo>
                  <a:pt x="662237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72319" y="1267889"/>
            <a:ext cx="6623050" cy="0"/>
          </a:xfrm>
          <a:custGeom>
            <a:avLst/>
            <a:gdLst/>
            <a:ahLst/>
            <a:cxnLst/>
            <a:rect l="l" t="t" r="r" b="b"/>
            <a:pathLst>
              <a:path w="6623050" h="0">
                <a:moveTo>
                  <a:pt x="0" y="0"/>
                </a:moveTo>
                <a:lnTo>
                  <a:pt x="6622554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615597" y="1432364"/>
            <a:ext cx="6335465" cy="12067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654390" y="5488943"/>
            <a:ext cx="2588165" cy="11527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2019-10-22T23:33:32Z</dcterms:created>
  <dcterms:modified xsi:type="dcterms:W3CDTF">2019-10-22T23:33:32Z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2018-10-30T00:00:00Z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2019-10-22T00:00:00Z</vt:filetime>
  </property>
</Properties>
</file>