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1413" y="406603"/>
            <a:ext cx="628002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2894672"/>
            <a:ext cx="3653790" cy="176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9535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You may find </a:t>
            </a:r>
            <a:r>
              <a:rPr dirty="0" sz="1000" spc="-5">
                <a:latin typeface="Century Gothic"/>
                <a:cs typeface="Century Gothic"/>
              </a:rPr>
              <a:t>it </a:t>
            </a:r>
            <a:r>
              <a:rPr dirty="0" sz="1000">
                <a:latin typeface="Century Gothic"/>
                <a:cs typeface="Century Gothic"/>
              </a:rPr>
              <a:t>hard to </a:t>
            </a:r>
            <a:r>
              <a:rPr dirty="0" sz="1000" spc="-5">
                <a:latin typeface="Century Gothic"/>
                <a:cs typeface="Century Gothic"/>
              </a:rPr>
              <a:t>imagine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plastic pen with quality,  </a:t>
            </a:r>
            <a:r>
              <a:rPr dirty="0" sz="1000">
                <a:latin typeface="Century Gothic"/>
                <a:cs typeface="Century Gothic"/>
              </a:rPr>
              <a:t>class, </a:t>
            </a:r>
            <a:r>
              <a:rPr dirty="0" sz="1000" spc="-5">
                <a:latin typeface="Century Gothic"/>
                <a:cs typeface="Century Gothic"/>
              </a:rPr>
              <a:t>and style but </a:t>
            </a:r>
            <a:r>
              <a:rPr dirty="0" sz="1000">
                <a:latin typeface="Century Gothic"/>
                <a:cs typeface="Century Gothic"/>
              </a:rPr>
              <a:t>the Leonardo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come up  trumps </a:t>
            </a:r>
            <a:r>
              <a:rPr dirty="0" sz="1000" spc="-5">
                <a:latin typeface="Century Gothic"/>
                <a:cs typeface="Century Gothic"/>
              </a:rPr>
              <a:t>in all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departments.</a:t>
            </a:r>
            <a:endParaRPr sz="10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Printed </a:t>
            </a:r>
            <a:r>
              <a:rPr dirty="0" sz="1000" spc="-5">
                <a:latin typeface="Century Gothic"/>
                <a:cs typeface="Century Gothic"/>
              </a:rPr>
              <a:t>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to upper </a:t>
            </a:r>
            <a:r>
              <a:rPr dirty="0" sz="1000" spc="-5">
                <a:latin typeface="Century Gothic"/>
                <a:cs typeface="Century Gothic"/>
              </a:rPr>
              <a:t>and/or  lower barrel, </a:t>
            </a:r>
            <a:r>
              <a:rPr dirty="0" sz="1000">
                <a:latin typeface="Century Gothic"/>
                <a:cs typeface="Century Gothic"/>
              </a:rPr>
              <a:t>this elegant </a:t>
            </a:r>
            <a:r>
              <a:rPr dirty="0" sz="1000" spc="-5">
                <a:latin typeface="Century Gothic"/>
                <a:cs typeface="Century Gothic"/>
              </a:rPr>
              <a:t>pen will </a:t>
            </a:r>
            <a:r>
              <a:rPr dirty="0" sz="1000">
                <a:latin typeface="Century Gothic"/>
                <a:cs typeface="Century Gothic"/>
              </a:rPr>
              <a:t>make a great executive  gift </a:t>
            </a:r>
            <a:r>
              <a:rPr dirty="0" sz="1000" spc="-5">
                <a:latin typeface="Century Gothic"/>
                <a:cs typeface="Century Gothic"/>
              </a:rPr>
              <a:t>at </a:t>
            </a:r>
            <a:r>
              <a:rPr dirty="0" sz="1000">
                <a:latin typeface="Century Gothic"/>
                <a:cs typeface="Century Gothic"/>
              </a:rPr>
              <a:t>a fraction of the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cost.</a:t>
            </a:r>
            <a:endParaRPr sz="1000">
              <a:latin typeface="Century Gothic"/>
              <a:cs typeface="Century Gothic"/>
            </a:endParaRPr>
          </a:p>
          <a:p>
            <a:pPr algn="just"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Equipped with </a:t>
            </a:r>
            <a:r>
              <a:rPr dirty="0" sz="1000">
                <a:latin typeface="Century Gothic"/>
                <a:cs typeface="Century Gothic"/>
              </a:rPr>
              <a:t>click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ballpoint,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black  ink is delivered via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8318" y="1422530"/>
            <a:ext cx="5901867" cy="13039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899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754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1413" y="406603"/>
            <a:ext cx="478726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Z246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</a:t>
            </a:r>
            <a:r>
              <a:rPr dirty="0" spc="-400"/>
              <a:t> </a:t>
            </a:r>
            <a:r>
              <a:rPr dirty="0" spc="-40"/>
              <a:t>Leonardo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6719" y="6396716"/>
            <a:ext cx="2112645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(lower barrel):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(upper barrel):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67161" y="2864168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37699" y="58555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7699" y="6167907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37699" y="6480226"/>
            <a:ext cx="3479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Silver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06320" y="5408510"/>
            <a:ext cx="2608983" cy="12967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44431" y="3864974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44431" y="3864974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120000">
            <a:off x="4965447" y="4165943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4895108" y="4322181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8843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843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120000">
            <a:off x="6155661" y="4136616"/>
            <a:ext cx="38936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120000">
            <a:off x="6114011" y="4320049"/>
            <a:ext cx="52957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2019-10-22T23:32:40Z</dcterms:created>
  <dcterms:modified xsi:type="dcterms:W3CDTF">2019-10-22T23:32:40Z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