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1413" y="406603"/>
            <a:ext cx="6280022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326" y="2894672"/>
            <a:ext cx="3653790" cy="1769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89535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You may find </a:t>
            </a:r>
            <a:r>
              <a:rPr dirty="0" sz="1000" spc="-5">
                <a:latin typeface="Century Gothic"/>
                <a:cs typeface="Century Gothic"/>
              </a:rPr>
              <a:t>it </a:t>
            </a:r>
            <a:r>
              <a:rPr dirty="0" sz="1000">
                <a:latin typeface="Century Gothic"/>
                <a:cs typeface="Century Gothic"/>
              </a:rPr>
              <a:t>hard to </a:t>
            </a:r>
            <a:r>
              <a:rPr dirty="0" sz="1000" spc="-5">
                <a:latin typeface="Century Gothic"/>
                <a:cs typeface="Century Gothic"/>
              </a:rPr>
              <a:t>imagine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plastic pen with quality,  </a:t>
            </a:r>
            <a:r>
              <a:rPr dirty="0" sz="1000">
                <a:latin typeface="Century Gothic"/>
                <a:cs typeface="Century Gothic"/>
              </a:rPr>
              <a:t>class, </a:t>
            </a:r>
            <a:r>
              <a:rPr dirty="0" sz="1000" spc="-5">
                <a:latin typeface="Century Gothic"/>
                <a:cs typeface="Century Gothic"/>
              </a:rPr>
              <a:t>and style but </a:t>
            </a:r>
            <a:r>
              <a:rPr dirty="0" sz="1000">
                <a:latin typeface="Century Gothic"/>
                <a:cs typeface="Century Gothic"/>
              </a:rPr>
              <a:t>the Leonardo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come up  trumps </a:t>
            </a:r>
            <a:r>
              <a:rPr dirty="0" sz="1000" spc="-5">
                <a:latin typeface="Century Gothic"/>
                <a:cs typeface="Century Gothic"/>
              </a:rPr>
              <a:t>in all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departments.</a:t>
            </a:r>
            <a:endParaRPr sz="1000">
              <a:latin typeface="Century Gothic"/>
              <a:cs typeface="Century Gothic"/>
            </a:endParaRPr>
          </a:p>
          <a:p>
            <a:pPr marL="12700" marR="40005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Printed </a:t>
            </a:r>
            <a:r>
              <a:rPr dirty="0" sz="1000" spc="-5">
                <a:latin typeface="Century Gothic"/>
                <a:cs typeface="Century Gothic"/>
              </a:rPr>
              <a:t>with 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promotional logo </a:t>
            </a:r>
            <a:r>
              <a:rPr dirty="0" sz="1000">
                <a:latin typeface="Century Gothic"/>
                <a:cs typeface="Century Gothic"/>
              </a:rPr>
              <a:t>to upper </a:t>
            </a:r>
            <a:r>
              <a:rPr dirty="0" sz="1000" spc="-5">
                <a:latin typeface="Century Gothic"/>
                <a:cs typeface="Century Gothic"/>
              </a:rPr>
              <a:t>and/or  lower barrel, </a:t>
            </a:r>
            <a:r>
              <a:rPr dirty="0" sz="1000">
                <a:latin typeface="Century Gothic"/>
                <a:cs typeface="Century Gothic"/>
              </a:rPr>
              <a:t>this elegant </a:t>
            </a:r>
            <a:r>
              <a:rPr dirty="0" sz="1000" spc="-5">
                <a:latin typeface="Century Gothic"/>
                <a:cs typeface="Century Gothic"/>
              </a:rPr>
              <a:t>pen will </a:t>
            </a:r>
            <a:r>
              <a:rPr dirty="0" sz="1000">
                <a:latin typeface="Century Gothic"/>
                <a:cs typeface="Century Gothic"/>
              </a:rPr>
              <a:t>make a great executive  gift </a:t>
            </a:r>
            <a:r>
              <a:rPr dirty="0" sz="1000" spc="-5">
                <a:latin typeface="Century Gothic"/>
                <a:cs typeface="Century Gothic"/>
              </a:rPr>
              <a:t>at </a:t>
            </a:r>
            <a:r>
              <a:rPr dirty="0" sz="1000">
                <a:latin typeface="Century Gothic"/>
                <a:cs typeface="Century Gothic"/>
              </a:rPr>
              <a:t>a fraction of the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cost.</a:t>
            </a:r>
            <a:endParaRPr sz="1000">
              <a:latin typeface="Century Gothic"/>
              <a:cs typeface="Century Gothic"/>
            </a:endParaRPr>
          </a:p>
          <a:p>
            <a:pPr algn="just" marL="12700" marR="5080">
              <a:lnSpc>
                <a:spcPct val="1167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Equipped with </a:t>
            </a:r>
            <a:r>
              <a:rPr dirty="0" sz="1000">
                <a:latin typeface="Century Gothic"/>
                <a:cs typeface="Century Gothic"/>
              </a:rPr>
              <a:t>click </a:t>
            </a:r>
            <a:r>
              <a:rPr dirty="0" sz="1000" spc="-5">
                <a:latin typeface="Century Gothic"/>
                <a:cs typeface="Century Gothic"/>
              </a:rPr>
              <a:t>action,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ballpoint,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black  ink is delivered via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quality </a:t>
            </a:r>
            <a:r>
              <a:rPr dirty="0" sz="1000">
                <a:latin typeface="Century Gothic"/>
                <a:cs typeface="Century Gothic"/>
              </a:rPr>
              <a:t>Parker 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  </a:t>
            </a:r>
            <a:r>
              <a:rPr dirty="0" sz="1000" spc="-5">
                <a:latin typeface="Century Gothic"/>
                <a:cs typeface="Century Gothic"/>
              </a:rPr>
              <a:t>4,000m.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8318" y="1422530"/>
            <a:ext cx="5901867" cy="13039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8999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3754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41413" y="406603"/>
            <a:ext cx="478726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>
                <a:solidFill>
                  <a:srgbClr val="58595B"/>
                </a:solidFill>
              </a:rPr>
              <a:t>Z246 </a:t>
            </a:r>
            <a:r>
              <a:rPr dirty="0" spc="-35"/>
              <a:t>Plastic </a:t>
            </a:r>
            <a:r>
              <a:rPr dirty="0" spc="-30"/>
              <a:t>Pen </a:t>
            </a:r>
            <a:r>
              <a:rPr dirty="0" spc="-40"/>
              <a:t>Ballpoint</a:t>
            </a:r>
            <a:r>
              <a:rPr dirty="0" spc="-400"/>
              <a:t> </a:t>
            </a:r>
            <a:r>
              <a:rPr dirty="0" spc="-40"/>
              <a:t>Leonardo</a:t>
            </a:r>
            <a:endParaRPr sz="4000"/>
          </a:p>
        </p:txBody>
      </p:sp>
      <p:sp>
        <p:nvSpPr>
          <p:cNvPr id="7" name="object 7"/>
          <p:cNvSpPr txBox="1"/>
          <p:nvPr/>
        </p:nvSpPr>
        <p:spPr>
          <a:xfrm>
            <a:off x="642937" y="5032685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23939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53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22cm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6719" y="6396716"/>
            <a:ext cx="2112645" cy="7785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(lower barrel): 40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8mm  </a:t>
            </a: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(upper barrel): 35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8mm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67161" y="2864168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Click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37699" y="5543270"/>
            <a:ext cx="3429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37699" y="5855589"/>
            <a:ext cx="3048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37699" y="6167907"/>
            <a:ext cx="28956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Red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37699" y="6480226"/>
            <a:ext cx="34798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D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Silver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606320" y="5408510"/>
            <a:ext cx="2608983" cy="12967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744431" y="3864974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5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744431" y="3864974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5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 rot="21120000">
            <a:off x="4965447" y="4165943"/>
            <a:ext cx="48976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120000">
            <a:off x="4895108" y="4322181"/>
            <a:ext cx="67961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200" spc="-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314" sz="1800" spc="-1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baseline="2314" sz="18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884305" y="386347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884305" y="386347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 rot="21120000">
            <a:off x="6155661" y="4136616"/>
            <a:ext cx="389366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click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 rot="21120000">
            <a:off x="6114011" y="4320049"/>
            <a:ext cx="529579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2019-10-22T23:32:40Z</dcterms:created>
  <dcterms:modified xsi:type="dcterms:W3CDTF">2019-10-22T23:32:40Z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2018-10-30T00:00:00Z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