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7994" y="0"/>
            <a:ext cx="6627495" cy="1267460"/>
          </a:xfrm>
          <a:custGeom>
            <a:avLst/>
            <a:gdLst/>
            <a:ahLst/>
            <a:cxnLst/>
            <a:rect l="l" t="t" r="r" b="b"/>
            <a:pathLst>
              <a:path w="6627495" h="1267460">
                <a:moveTo>
                  <a:pt x="0" y="1267206"/>
                </a:moveTo>
                <a:lnTo>
                  <a:pt x="6626885" y="1267206"/>
                </a:lnTo>
                <a:lnTo>
                  <a:pt x="6626885" y="0"/>
                </a:lnTo>
                <a:lnTo>
                  <a:pt x="0" y="0"/>
                </a:lnTo>
                <a:lnTo>
                  <a:pt x="0" y="1267206"/>
                </a:lnTo>
                <a:close/>
              </a:path>
            </a:pathLst>
          </a:custGeom>
          <a:solidFill>
            <a:srgbClr val="F4F3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99300" y="406603"/>
            <a:ext cx="6364249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3196" y="2894851"/>
            <a:ext cx="2655570" cy="15919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229870">
              <a:lnSpc>
                <a:spcPct val="116700"/>
              </a:lnSpc>
              <a:spcBef>
                <a:spcPts val="100"/>
              </a:spcBef>
            </a:pPr>
            <a:r>
              <a:rPr dirty="0" sz="1000">
                <a:latin typeface="Century Gothic"/>
                <a:cs typeface="Century Gothic"/>
              </a:rPr>
              <a:t>Complement </a:t>
            </a:r>
            <a:r>
              <a:rPr dirty="0" sz="1000" spc="-5">
                <a:latin typeface="Century Gothic"/>
                <a:cs typeface="Century Gothic"/>
              </a:rPr>
              <a:t>your </a:t>
            </a:r>
            <a:r>
              <a:rPr dirty="0" sz="1000">
                <a:latin typeface="Century Gothic"/>
                <a:cs typeface="Century Gothic"/>
              </a:rPr>
              <a:t>client's event or  </a:t>
            </a:r>
            <a:r>
              <a:rPr dirty="0" sz="1000" spc="-5">
                <a:latin typeface="Century Gothic"/>
                <a:cs typeface="Century Gothic"/>
              </a:rPr>
              <a:t>promotion with </a:t>
            </a:r>
            <a:r>
              <a:rPr dirty="0" sz="1000">
                <a:latin typeface="Century Gothic"/>
                <a:cs typeface="Century Gothic"/>
              </a:rPr>
              <a:t>the </a:t>
            </a:r>
            <a:r>
              <a:rPr dirty="0" sz="1000" spc="-5">
                <a:latin typeface="Century Gothic"/>
                <a:cs typeface="Century Gothic"/>
              </a:rPr>
              <a:t>simple, yet </a:t>
            </a:r>
            <a:r>
              <a:rPr dirty="0" sz="1000">
                <a:latin typeface="Century Gothic"/>
                <a:cs typeface="Century Gothic"/>
              </a:rPr>
              <a:t>elegant,  Karl </a:t>
            </a:r>
            <a:r>
              <a:rPr dirty="0" sz="1000" spc="-5">
                <a:latin typeface="Century Gothic"/>
                <a:cs typeface="Century Gothic"/>
              </a:rPr>
              <a:t>Ballpoint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Pen.</a:t>
            </a:r>
            <a:endParaRPr sz="1000">
              <a:latin typeface="Century Gothic"/>
              <a:cs typeface="Century Gothic"/>
            </a:endParaRPr>
          </a:p>
          <a:p>
            <a:pPr marL="12700" marR="5080">
              <a:lnSpc>
                <a:spcPct val="116700"/>
              </a:lnSpc>
              <a:spcBef>
                <a:spcPts val="565"/>
              </a:spcBef>
            </a:pPr>
            <a:r>
              <a:rPr dirty="0" sz="1000">
                <a:latin typeface="Century Gothic"/>
                <a:cs typeface="Century Gothic"/>
              </a:rPr>
              <a:t>With twist </a:t>
            </a:r>
            <a:r>
              <a:rPr dirty="0" sz="1000" spc="-5">
                <a:latin typeface="Century Gothic"/>
                <a:cs typeface="Century Gothic"/>
              </a:rPr>
              <a:t>action, </a:t>
            </a:r>
            <a:r>
              <a:rPr dirty="0" sz="1000">
                <a:latin typeface="Century Gothic"/>
                <a:cs typeface="Century Gothic"/>
              </a:rPr>
              <a:t>retractable </a:t>
            </a:r>
            <a:r>
              <a:rPr dirty="0" sz="1000" spc="-5">
                <a:latin typeface="Century Gothic"/>
                <a:cs typeface="Century Gothic"/>
              </a:rPr>
              <a:t>ballpoint and  black ink, </a:t>
            </a:r>
            <a:r>
              <a:rPr dirty="0" sz="1000">
                <a:latin typeface="Century Gothic"/>
                <a:cs typeface="Century Gothic"/>
              </a:rPr>
              <a:t>this </a:t>
            </a:r>
            <a:r>
              <a:rPr dirty="0" sz="1000" spc="-5">
                <a:latin typeface="Century Gothic"/>
                <a:cs typeface="Century Gothic"/>
              </a:rPr>
              <a:t>pen </a:t>
            </a:r>
            <a:r>
              <a:rPr dirty="0" sz="1000">
                <a:latin typeface="Century Gothic"/>
                <a:cs typeface="Century Gothic"/>
              </a:rPr>
              <a:t>can </a:t>
            </a:r>
            <a:r>
              <a:rPr dirty="0" sz="1000" spc="-5">
                <a:latin typeface="Century Gothic"/>
                <a:cs typeface="Century Gothic"/>
              </a:rPr>
              <a:t>be pad printed </a:t>
            </a:r>
            <a:r>
              <a:rPr dirty="0" sz="1000">
                <a:latin typeface="Century Gothic"/>
                <a:cs typeface="Century Gothic"/>
              </a:rPr>
              <a:t>to  clip, cap, </a:t>
            </a:r>
            <a:r>
              <a:rPr dirty="0" sz="1000" spc="-5">
                <a:latin typeface="Century Gothic"/>
                <a:cs typeface="Century Gothic"/>
              </a:rPr>
              <a:t>and barrel </a:t>
            </a:r>
            <a:r>
              <a:rPr dirty="0" sz="1000">
                <a:latin typeface="Century Gothic"/>
                <a:cs typeface="Century Gothic"/>
              </a:rPr>
              <a:t>for a </a:t>
            </a:r>
            <a:r>
              <a:rPr dirty="0" sz="1000" spc="-5">
                <a:latin typeface="Century Gothic"/>
                <a:cs typeface="Century Gothic"/>
              </a:rPr>
              <a:t>variety </a:t>
            </a:r>
            <a:r>
              <a:rPr dirty="0" sz="1000">
                <a:latin typeface="Century Gothic"/>
                <a:cs typeface="Century Gothic"/>
              </a:rPr>
              <a:t>of  </a:t>
            </a:r>
            <a:r>
              <a:rPr dirty="0" sz="1000" spc="-5">
                <a:latin typeface="Century Gothic"/>
                <a:cs typeface="Century Gothic"/>
              </a:rPr>
              <a:t>branding </a:t>
            </a:r>
            <a:r>
              <a:rPr dirty="0" sz="1000">
                <a:latin typeface="Century Gothic"/>
                <a:cs typeface="Century Gothic"/>
              </a:rPr>
              <a:t>options for </a:t>
            </a:r>
            <a:r>
              <a:rPr dirty="0" sz="1000" spc="-5">
                <a:latin typeface="Century Gothic"/>
                <a:cs typeface="Century Gothic"/>
              </a:rPr>
              <a:t>your </a:t>
            </a:r>
            <a:r>
              <a:rPr dirty="0" sz="1000">
                <a:latin typeface="Century Gothic"/>
                <a:cs typeface="Century Gothic"/>
              </a:rPr>
              <a:t>client's</a:t>
            </a:r>
            <a:r>
              <a:rPr dirty="0" sz="1000" spc="-3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logo.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dirty="0" sz="1000" spc="-5">
                <a:latin typeface="Century Gothic"/>
                <a:cs typeface="Century Gothic"/>
              </a:rPr>
              <a:t>Slim </a:t>
            </a:r>
            <a:r>
              <a:rPr dirty="0" sz="1000">
                <a:latin typeface="Century Gothic"/>
                <a:cs typeface="Century Gothic"/>
              </a:rPr>
              <a:t>type refill - </a:t>
            </a:r>
            <a:r>
              <a:rPr dirty="0" sz="1000" spc="-5">
                <a:latin typeface="Century Gothic"/>
                <a:cs typeface="Century Gothic"/>
              </a:rPr>
              <a:t>German ink </a:t>
            </a:r>
            <a:r>
              <a:rPr dirty="0" sz="1000">
                <a:latin typeface="Century Gothic"/>
                <a:cs typeface="Century Gothic"/>
              </a:rPr>
              <a:t>-</a:t>
            </a:r>
            <a:r>
              <a:rPr dirty="0" sz="1000" spc="-2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1,200m.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22564" y="1415262"/>
            <a:ext cx="5894084" cy="13346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58179" y="2787877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3636719" y="5153853"/>
            <a:ext cx="66929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entury Gothic"/>
                <a:cs typeface="Century Gothic"/>
              </a:rPr>
              <a:t>Colours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99300" y="406603"/>
            <a:ext cx="4064635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>
                <a:solidFill>
                  <a:srgbClr val="58595B"/>
                </a:solidFill>
              </a:rPr>
              <a:t>Z245 </a:t>
            </a:r>
            <a:r>
              <a:rPr dirty="0" spc="-35"/>
              <a:t>Plastic </a:t>
            </a:r>
            <a:r>
              <a:rPr dirty="0" spc="-30"/>
              <a:t>Pen </a:t>
            </a:r>
            <a:r>
              <a:rPr dirty="0" spc="-40"/>
              <a:t>Ballpoint</a:t>
            </a:r>
            <a:r>
              <a:rPr dirty="0" spc="-400"/>
              <a:t> </a:t>
            </a:r>
            <a:r>
              <a:rPr dirty="0" spc="-40"/>
              <a:t>Karl</a:t>
            </a:r>
            <a:endParaRPr sz="4000"/>
          </a:p>
        </p:txBody>
      </p:sp>
      <p:sp>
        <p:nvSpPr>
          <p:cNvPr id="7" name="object 7"/>
          <p:cNvSpPr txBox="1"/>
          <p:nvPr/>
        </p:nvSpPr>
        <p:spPr>
          <a:xfrm>
            <a:off x="642937" y="5032685"/>
            <a:ext cx="1664335" cy="1134110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>
                <a:latin typeface="Century Gothic"/>
                <a:cs typeface="Century Gothic"/>
              </a:rPr>
              <a:t>Packaging</a:t>
            </a:r>
            <a:r>
              <a:rPr dirty="0" sz="1400" spc="-15">
                <a:latin typeface="Century Gothic"/>
                <a:cs typeface="Century Gothic"/>
              </a:rPr>
              <a:t> </a:t>
            </a:r>
            <a:r>
              <a:rPr dirty="0" sz="1400" spc="-5">
                <a:latin typeface="Century Gothic"/>
                <a:cs typeface="Century Gothic"/>
              </a:rPr>
              <a:t>info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Qty:</a:t>
            </a:r>
            <a:r>
              <a:rPr dirty="0" sz="1000" spc="-6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1,000</a:t>
            </a:r>
            <a:endParaRPr sz="1000">
              <a:latin typeface="Century Gothic"/>
              <a:cs typeface="Century Gothic"/>
            </a:endParaRPr>
          </a:p>
          <a:p>
            <a:pPr marL="12700" marR="239395">
              <a:lnSpc>
                <a:spcPct val="116700"/>
              </a:lnSpc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Size:  </a:t>
            </a:r>
            <a:r>
              <a:rPr dirty="0" sz="1000" spc="-5">
                <a:latin typeface="Century Gothic"/>
                <a:cs typeface="Century Gothic"/>
              </a:rPr>
              <a:t>53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31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22cm</a:t>
            </a:r>
            <a:r>
              <a:rPr dirty="0" sz="1000" spc="-8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(LxWxH)  </a:t>
            </a:r>
            <a:r>
              <a:rPr dirty="0" sz="1000">
                <a:latin typeface="Century Gothic"/>
                <a:cs typeface="Century Gothic"/>
              </a:rPr>
              <a:t>Carton Weight </a:t>
            </a:r>
            <a:r>
              <a:rPr dirty="0" sz="1000" spc="-5">
                <a:latin typeface="Century Gothic"/>
                <a:cs typeface="Century Gothic"/>
              </a:rPr>
              <a:t>(kg):</a:t>
            </a:r>
            <a:r>
              <a:rPr dirty="0" sz="1000" spc="-9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15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45900" y="6396716"/>
            <a:ext cx="1706880" cy="956310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>
                <a:latin typeface="Century Gothic"/>
                <a:cs typeface="Century Gothic"/>
              </a:rPr>
              <a:t>Print</a:t>
            </a:r>
            <a:r>
              <a:rPr dirty="0" sz="1400" spc="-1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 marR="5080">
              <a:lnSpc>
                <a:spcPct val="116700"/>
              </a:lnSpc>
              <a:spcBef>
                <a:spcPts val="484"/>
              </a:spcBef>
            </a:pPr>
            <a:r>
              <a:rPr dirty="0" sz="1000">
                <a:latin typeface="Century Gothic"/>
                <a:cs typeface="Century Gothic"/>
              </a:rPr>
              <a:t>Pad Print </a:t>
            </a:r>
            <a:r>
              <a:rPr dirty="0" sz="1000" spc="-5">
                <a:latin typeface="Century Gothic"/>
                <a:cs typeface="Century Gothic"/>
              </a:rPr>
              <a:t>(clip): 30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7mm  </a:t>
            </a:r>
            <a:r>
              <a:rPr dirty="0" sz="1000">
                <a:latin typeface="Century Gothic"/>
                <a:cs typeface="Century Gothic"/>
              </a:rPr>
              <a:t>Pad Print </a:t>
            </a:r>
            <a:r>
              <a:rPr dirty="0" sz="1000" spc="-5">
                <a:latin typeface="Century Gothic"/>
                <a:cs typeface="Century Gothic"/>
              </a:rPr>
              <a:t>(cap): 35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7mm  </a:t>
            </a:r>
            <a:r>
              <a:rPr dirty="0" sz="1000">
                <a:latin typeface="Century Gothic"/>
                <a:cs typeface="Century Gothic"/>
              </a:rPr>
              <a:t>Pad Print </a:t>
            </a:r>
            <a:r>
              <a:rPr dirty="0" sz="1000" spc="-5">
                <a:latin typeface="Century Gothic"/>
                <a:cs typeface="Century Gothic"/>
              </a:rPr>
              <a:t>(barrel): 50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8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6mm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637639" y="2864164"/>
            <a:ext cx="1517650" cy="666750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194945" indent="-182880">
              <a:lnSpc>
                <a:spcPct val="100000"/>
              </a:lnSpc>
              <a:spcBef>
                <a:spcPts val="580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Twist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action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484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Retractable</a:t>
            </a:r>
            <a:r>
              <a:rPr dirty="0" sz="1000" spc="-6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ballpoint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484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Black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ink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359300" y="5543270"/>
            <a:ext cx="34290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A</a:t>
            </a:r>
            <a:r>
              <a:rPr dirty="0" sz="800" spc="150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Black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359300" y="5842889"/>
            <a:ext cx="35179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B</a:t>
            </a:r>
            <a:r>
              <a:rPr dirty="0" sz="800" spc="150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White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676506" y="5488942"/>
            <a:ext cx="2536002" cy="48784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768404" y="3865446"/>
            <a:ext cx="972185" cy="972185"/>
          </a:xfrm>
          <a:custGeom>
            <a:avLst/>
            <a:gdLst/>
            <a:ahLst/>
            <a:cxnLst/>
            <a:rect l="l" t="t" r="r" b="b"/>
            <a:pathLst>
              <a:path w="972185" h="972185">
                <a:moveTo>
                  <a:pt x="502440" y="0"/>
                </a:moveTo>
                <a:lnTo>
                  <a:pt x="456426" y="665"/>
                </a:lnTo>
                <a:lnTo>
                  <a:pt x="409844" y="5789"/>
                </a:lnTo>
                <a:lnTo>
                  <a:pt x="363955" y="15311"/>
                </a:lnTo>
                <a:lnTo>
                  <a:pt x="319985" y="28896"/>
                </a:lnTo>
                <a:lnTo>
                  <a:pt x="278103" y="46313"/>
                </a:lnTo>
                <a:lnTo>
                  <a:pt x="238478" y="67328"/>
                </a:lnTo>
                <a:lnTo>
                  <a:pt x="201279" y="91708"/>
                </a:lnTo>
                <a:lnTo>
                  <a:pt x="166677" y="119219"/>
                </a:lnTo>
                <a:lnTo>
                  <a:pt x="134839" y="149630"/>
                </a:lnTo>
                <a:lnTo>
                  <a:pt x="105936" y="182707"/>
                </a:lnTo>
                <a:lnTo>
                  <a:pt x="80136" y="218217"/>
                </a:lnTo>
                <a:lnTo>
                  <a:pt x="57610" y="255926"/>
                </a:lnTo>
                <a:lnTo>
                  <a:pt x="38526" y="295602"/>
                </a:lnTo>
                <a:lnTo>
                  <a:pt x="23053" y="337012"/>
                </a:lnTo>
                <a:lnTo>
                  <a:pt x="11362" y="379922"/>
                </a:lnTo>
                <a:lnTo>
                  <a:pt x="3621" y="424100"/>
                </a:lnTo>
                <a:lnTo>
                  <a:pt x="0" y="469313"/>
                </a:lnTo>
                <a:lnTo>
                  <a:pt x="667" y="515327"/>
                </a:lnTo>
                <a:lnTo>
                  <a:pt x="5793" y="561909"/>
                </a:lnTo>
                <a:lnTo>
                  <a:pt x="15314" y="607798"/>
                </a:lnTo>
                <a:lnTo>
                  <a:pt x="28900" y="651768"/>
                </a:lnTo>
                <a:lnTo>
                  <a:pt x="46317" y="693650"/>
                </a:lnTo>
                <a:lnTo>
                  <a:pt x="67332" y="733275"/>
                </a:lnTo>
                <a:lnTo>
                  <a:pt x="91711" y="770474"/>
                </a:lnTo>
                <a:lnTo>
                  <a:pt x="119223" y="805077"/>
                </a:lnTo>
                <a:lnTo>
                  <a:pt x="149634" y="836914"/>
                </a:lnTo>
                <a:lnTo>
                  <a:pt x="182711" y="865817"/>
                </a:lnTo>
                <a:lnTo>
                  <a:pt x="218220" y="891617"/>
                </a:lnTo>
                <a:lnTo>
                  <a:pt x="255930" y="914143"/>
                </a:lnTo>
                <a:lnTo>
                  <a:pt x="295606" y="933228"/>
                </a:lnTo>
                <a:lnTo>
                  <a:pt x="337016" y="948700"/>
                </a:lnTo>
                <a:lnTo>
                  <a:pt x="379926" y="960391"/>
                </a:lnTo>
                <a:lnTo>
                  <a:pt x="424104" y="968132"/>
                </a:lnTo>
                <a:lnTo>
                  <a:pt x="469317" y="971754"/>
                </a:lnTo>
                <a:lnTo>
                  <a:pt x="515331" y="971086"/>
                </a:lnTo>
                <a:lnTo>
                  <a:pt x="561913" y="965960"/>
                </a:lnTo>
                <a:lnTo>
                  <a:pt x="607800" y="956439"/>
                </a:lnTo>
                <a:lnTo>
                  <a:pt x="651768" y="942853"/>
                </a:lnTo>
                <a:lnTo>
                  <a:pt x="693649" y="925436"/>
                </a:lnTo>
                <a:lnTo>
                  <a:pt x="733272" y="904422"/>
                </a:lnTo>
                <a:lnTo>
                  <a:pt x="770470" y="880042"/>
                </a:lnTo>
                <a:lnTo>
                  <a:pt x="805072" y="852530"/>
                </a:lnTo>
                <a:lnTo>
                  <a:pt x="836909" y="822119"/>
                </a:lnTo>
                <a:lnTo>
                  <a:pt x="865812" y="789042"/>
                </a:lnTo>
                <a:lnTo>
                  <a:pt x="891611" y="753533"/>
                </a:lnTo>
                <a:lnTo>
                  <a:pt x="914138" y="715823"/>
                </a:lnTo>
                <a:lnTo>
                  <a:pt x="933223" y="676147"/>
                </a:lnTo>
                <a:lnTo>
                  <a:pt x="948696" y="634737"/>
                </a:lnTo>
                <a:lnTo>
                  <a:pt x="960388" y="591827"/>
                </a:lnTo>
                <a:lnTo>
                  <a:pt x="968131" y="547649"/>
                </a:lnTo>
                <a:lnTo>
                  <a:pt x="971754" y="502436"/>
                </a:lnTo>
                <a:lnTo>
                  <a:pt x="971088" y="456422"/>
                </a:lnTo>
                <a:lnTo>
                  <a:pt x="965964" y="409840"/>
                </a:lnTo>
                <a:lnTo>
                  <a:pt x="956443" y="363953"/>
                </a:lnTo>
                <a:lnTo>
                  <a:pt x="942857" y="319985"/>
                </a:lnTo>
                <a:lnTo>
                  <a:pt x="925440" y="278105"/>
                </a:lnTo>
                <a:lnTo>
                  <a:pt x="904425" y="238481"/>
                </a:lnTo>
                <a:lnTo>
                  <a:pt x="880046" y="201283"/>
                </a:lnTo>
                <a:lnTo>
                  <a:pt x="852534" y="166681"/>
                </a:lnTo>
                <a:lnTo>
                  <a:pt x="822123" y="134844"/>
                </a:lnTo>
                <a:lnTo>
                  <a:pt x="789046" y="105941"/>
                </a:lnTo>
                <a:lnTo>
                  <a:pt x="753537" y="80142"/>
                </a:lnTo>
                <a:lnTo>
                  <a:pt x="715827" y="57615"/>
                </a:lnTo>
                <a:lnTo>
                  <a:pt x="676151" y="38530"/>
                </a:lnTo>
                <a:lnTo>
                  <a:pt x="634741" y="23057"/>
                </a:lnTo>
                <a:lnTo>
                  <a:pt x="591831" y="11365"/>
                </a:lnTo>
                <a:lnTo>
                  <a:pt x="547653" y="3622"/>
                </a:lnTo>
                <a:lnTo>
                  <a:pt x="502440" y="0"/>
                </a:lnTo>
                <a:close/>
              </a:path>
            </a:pathLst>
          </a:custGeom>
          <a:solidFill>
            <a:srgbClr val="F7941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768404" y="3865446"/>
            <a:ext cx="972185" cy="972185"/>
          </a:xfrm>
          <a:custGeom>
            <a:avLst/>
            <a:gdLst/>
            <a:ahLst/>
            <a:cxnLst/>
            <a:rect l="l" t="t" r="r" b="b"/>
            <a:pathLst>
              <a:path w="972185" h="972185">
                <a:moveTo>
                  <a:pt x="561913" y="965960"/>
                </a:moveTo>
                <a:lnTo>
                  <a:pt x="607800" y="956439"/>
                </a:lnTo>
                <a:lnTo>
                  <a:pt x="651768" y="942853"/>
                </a:lnTo>
                <a:lnTo>
                  <a:pt x="693649" y="925436"/>
                </a:lnTo>
                <a:lnTo>
                  <a:pt x="733272" y="904422"/>
                </a:lnTo>
                <a:lnTo>
                  <a:pt x="770470" y="880042"/>
                </a:lnTo>
                <a:lnTo>
                  <a:pt x="805072" y="852530"/>
                </a:lnTo>
                <a:lnTo>
                  <a:pt x="836909" y="822119"/>
                </a:lnTo>
                <a:lnTo>
                  <a:pt x="865812" y="789042"/>
                </a:lnTo>
                <a:lnTo>
                  <a:pt x="891611" y="753533"/>
                </a:lnTo>
                <a:lnTo>
                  <a:pt x="914138" y="715823"/>
                </a:lnTo>
                <a:lnTo>
                  <a:pt x="933223" y="676147"/>
                </a:lnTo>
                <a:lnTo>
                  <a:pt x="948696" y="634737"/>
                </a:lnTo>
                <a:lnTo>
                  <a:pt x="960388" y="591827"/>
                </a:lnTo>
                <a:lnTo>
                  <a:pt x="968131" y="547649"/>
                </a:lnTo>
                <a:lnTo>
                  <a:pt x="971754" y="502436"/>
                </a:lnTo>
                <a:lnTo>
                  <a:pt x="971088" y="456422"/>
                </a:lnTo>
                <a:lnTo>
                  <a:pt x="965964" y="409840"/>
                </a:lnTo>
                <a:lnTo>
                  <a:pt x="956443" y="363953"/>
                </a:lnTo>
                <a:lnTo>
                  <a:pt x="942857" y="319985"/>
                </a:lnTo>
                <a:lnTo>
                  <a:pt x="925440" y="278105"/>
                </a:lnTo>
                <a:lnTo>
                  <a:pt x="904425" y="238481"/>
                </a:lnTo>
                <a:lnTo>
                  <a:pt x="880046" y="201283"/>
                </a:lnTo>
                <a:lnTo>
                  <a:pt x="852534" y="166681"/>
                </a:lnTo>
                <a:lnTo>
                  <a:pt x="822123" y="134844"/>
                </a:lnTo>
                <a:lnTo>
                  <a:pt x="789046" y="105941"/>
                </a:lnTo>
                <a:lnTo>
                  <a:pt x="753537" y="80142"/>
                </a:lnTo>
                <a:lnTo>
                  <a:pt x="715827" y="57615"/>
                </a:lnTo>
                <a:lnTo>
                  <a:pt x="676151" y="38530"/>
                </a:lnTo>
                <a:lnTo>
                  <a:pt x="634741" y="23057"/>
                </a:lnTo>
                <a:lnTo>
                  <a:pt x="591831" y="11365"/>
                </a:lnTo>
                <a:lnTo>
                  <a:pt x="547653" y="3622"/>
                </a:lnTo>
                <a:lnTo>
                  <a:pt x="502440" y="0"/>
                </a:lnTo>
                <a:lnTo>
                  <a:pt x="456426" y="665"/>
                </a:lnTo>
                <a:lnTo>
                  <a:pt x="409844" y="5789"/>
                </a:lnTo>
                <a:lnTo>
                  <a:pt x="363955" y="15311"/>
                </a:lnTo>
                <a:lnTo>
                  <a:pt x="319985" y="28896"/>
                </a:lnTo>
                <a:lnTo>
                  <a:pt x="278103" y="46313"/>
                </a:lnTo>
                <a:lnTo>
                  <a:pt x="238478" y="67328"/>
                </a:lnTo>
                <a:lnTo>
                  <a:pt x="201279" y="91708"/>
                </a:lnTo>
                <a:lnTo>
                  <a:pt x="166677" y="119219"/>
                </a:lnTo>
                <a:lnTo>
                  <a:pt x="134839" y="149630"/>
                </a:lnTo>
                <a:lnTo>
                  <a:pt x="105936" y="182707"/>
                </a:lnTo>
                <a:lnTo>
                  <a:pt x="80136" y="218217"/>
                </a:lnTo>
                <a:lnTo>
                  <a:pt x="57610" y="255926"/>
                </a:lnTo>
                <a:lnTo>
                  <a:pt x="38526" y="295602"/>
                </a:lnTo>
                <a:lnTo>
                  <a:pt x="23053" y="337012"/>
                </a:lnTo>
                <a:lnTo>
                  <a:pt x="11362" y="379922"/>
                </a:lnTo>
                <a:lnTo>
                  <a:pt x="3621" y="424100"/>
                </a:lnTo>
                <a:lnTo>
                  <a:pt x="0" y="469313"/>
                </a:lnTo>
                <a:lnTo>
                  <a:pt x="667" y="515327"/>
                </a:lnTo>
                <a:lnTo>
                  <a:pt x="5793" y="561909"/>
                </a:lnTo>
                <a:lnTo>
                  <a:pt x="15314" y="607798"/>
                </a:lnTo>
                <a:lnTo>
                  <a:pt x="28900" y="651768"/>
                </a:lnTo>
                <a:lnTo>
                  <a:pt x="46317" y="693650"/>
                </a:lnTo>
                <a:lnTo>
                  <a:pt x="67332" y="733275"/>
                </a:lnTo>
                <a:lnTo>
                  <a:pt x="91711" y="770474"/>
                </a:lnTo>
                <a:lnTo>
                  <a:pt x="119223" y="805077"/>
                </a:lnTo>
                <a:lnTo>
                  <a:pt x="149634" y="836914"/>
                </a:lnTo>
                <a:lnTo>
                  <a:pt x="182711" y="865817"/>
                </a:lnTo>
                <a:lnTo>
                  <a:pt x="218220" y="891617"/>
                </a:lnTo>
                <a:lnTo>
                  <a:pt x="255930" y="914143"/>
                </a:lnTo>
                <a:lnTo>
                  <a:pt x="295606" y="933228"/>
                </a:lnTo>
                <a:lnTo>
                  <a:pt x="337016" y="948700"/>
                </a:lnTo>
                <a:lnTo>
                  <a:pt x="379926" y="960391"/>
                </a:lnTo>
                <a:lnTo>
                  <a:pt x="424104" y="968132"/>
                </a:lnTo>
                <a:lnTo>
                  <a:pt x="469317" y="971754"/>
                </a:lnTo>
                <a:lnTo>
                  <a:pt x="515331" y="971086"/>
                </a:lnTo>
                <a:lnTo>
                  <a:pt x="561913" y="965960"/>
                </a:lnTo>
                <a:close/>
              </a:path>
            </a:pathLst>
          </a:custGeom>
          <a:ln w="45084">
            <a:solidFill>
              <a:srgbClr val="1268B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 rot="21060000">
            <a:off x="4950981" y="4082767"/>
            <a:ext cx="544126" cy="160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0"/>
              </a:lnSpc>
            </a:pPr>
            <a:r>
              <a:rPr dirty="0" sz="1250" spc="-5">
                <a:solidFill>
                  <a:srgbClr val="FFFFFF"/>
                </a:solidFill>
                <a:latin typeface="Century Gothic"/>
                <a:cs typeface="Century Gothic"/>
              </a:rPr>
              <a:t>quality</a:t>
            </a:r>
            <a:endParaRPr sz="1250">
              <a:latin typeface="Century Gothic"/>
              <a:cs typeface="Century Gothic"/>
            </a:endParaRPr>
          </a:p>
        </p:txBody>
      </p:sp>
      <p:sp>
        <p:nvSpPr>
          <p:cNvPr id="16" name="object 16"/>
          <p:cNvSpPr txBox="1"/>
          <p:nvPr/>
        </p:nvSpPr>
        <p:spPr>
          <a:xfrm rot="21060000">
            <a:off x="4905717" y="4266089"/>
            <a:ext cx="693095" cy="160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0"/>
              </a:lnSpc>
            </a:pPr>
            <a:r>
              <a:rPr dirty="0" sz="1250">
                <a:solidFill>
                  <a:srgbClr val="FFFFFF"/>
                </a:solidFill>
                <a:latin typeface="Century Gothic"/>
                <a:cs typeface="Century Gothic"/>
              </a:rPr>
              <a:t>slim</a:t>
            </a:r>
            <a:r>
              <a:rPr dirty="0" sz="1250" spc="-9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250" spc="5">
                <a:solidFill>
                  <a:srgbClr val="FFFFFF"/>
                </a:solidFill>
                <a:latin typeface="Century Gothic"/>
                <a:cs typeface="Century Gothic"/>
              </a:rPr>
              <a:t>type</a:t>
            </a:r>
            <a:endParaRPr sz="1250">
              <a:latin typeface="Century Gothic"/>
              <a:cs typeface="Century Gothic"/>
            </a:endParaRPr>
          </a:p>
        </p:txBody>
      </p:sp>
      <p:sp>
        <p:nvSpPr>
          <p:cNvPr id="17" name="object 17"/>
          <p:cNvSpPr txBox="1"/>
          <p:nvPr/>
        </p:nvSpPr>
        <p:spPr>
          <a:xfrm rot="21060000">
            <a:off x="5113576" y="4449413"/>
            <a:ext cx="335289" cy="160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0"/>
              </a:lnSpc>
            </a:pPr>
            <a:r>
              <a:rPr dirty="0" sz="1250" spc="-5">
                <a:solidFill>
                  <a:srgbClr val="FFFFFF"/>
                </a:solidFill>
                <a:latin typeface="Century Gothic"/>
                <a:cs typeface="Century Gothic"/>
              </a:rPr>
              <a:t>refill</a:t>
            </a:r>
            <a:endParaRPr sz="1250">
              <a:latin typeface="Century Gothic"/>
              <a:cs typeface="Century Gothic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892904" y="3865446"/>
            <a:ext cx="972185" cy="972185"/>
          </a:xfrm>
          <a:custGeom>
            <a:avLst/>
            <a:gdLst/>
            <a:ahLst/>
            <a:cxnLst/>
            <a:rect l="l" t="t" r="r" b="b"/>
            <a:pathLst>
              <a:path w="972184" h="972185">
                <a:moveTo>
                  <a:pt x="502440" y="0"/>
                </a:moveTo>
                <a:lnTo>
                  <a:pt x="456426" y="665"/>
                </a:lnTo>
                <a:lnTo>
                  <a:pt x="409844" y="5789"/>
                </a:lnTo>
                <a:lnTo>
                  <a:pt x="363955" y="15311"/>
                </a:lnTo>
                <a:lnTo>
                  <a:pt x="319985" y="28896"/>
                </a:lnTo>
                <a:lnTo>
                  <a:pt x="278103" y="46313"/>
                </a:lnTo>
                <a:lnTo>
                  <a:pt x="238478" y="67328"/>
                </a:lnTo>
                <a:lnTo>
                  <a:pt x="201279" y="91708"/>
                </a:lnTo>
                <a:lnTo>
                  <a:pt x="166677" y="119219"/>
                </a:lnTo>
                <a:lnTo>
                  <a:pt x="134839" y="149630"/>
                </a:lnTo>
                <a:lnTo>
                  <a:pt x="105936" y="182707"/>
                </a:lnTo>
                <a:lnTo>
                  <a:pt x="80136" y="218217"/>
                </a:lnTo>
                <a:lnTo>
                  <a:pt x="57610" y="255926"/>
                </a:lnTo>
                <a:lnTo>
                  <a:pt x="38526" y="295602"/>
                </a:lnTo>
                <a:lnTo>
                  <a:pt x="23053" y="337012"/>
                </a:lnTo>
                <a:lnTo>
                  <a:pt x="11362" y="379922"/>
                </a:lnTo>
                <a:lnTo>
                  <a:pt x="3621" y="424100"/>
                </a:lnTo>
                <a:lnTo>
                  <a:pt x="0" y="469313"/>
                </a:lnTo>
                <a:lnTo>
                  <a:pt x="667" y="515327"/>
                </a:lnTo>
                <a:lnTo>
                  <a:pt x="5793" y="561909"/>
                </a:lnTo>
                <a:lnTo>
                  <a:pt x="15314" y="607798"/>
                </a:lnTo>
                <a:lnTo>
                  <a:pt x="28900" y="651768"/>
                </a:lnTo>
                <a:lnTo>
                  <a:pt x="46317" y="693650"/>
                </a:lnTo>
                <a:lnTo>
                  <a:pt x="67332" y="733275"/>
                </a:lnTo>
                <a:lnTo>
                  <a:pt x="91711" y="770474"/>
                </a:lnTo>
                <a:lnTo>
                  <a:pt x="119223" y="805077"/>
                </a:lnTo>
                <a:lnTo>
                  <a:pt x="149634" y="836914"/>
                </a:lnTo>
                <a:lnTo>
                  <a:pt x="182711" y="865817"/>
                </a:lnTo>
                <a:lnTo>
                  <a:pt x="218220" y="891617"/>
                </a:lnTo>
                <a:lnTo>
                  <a:pt x="255930" y="914143"/>
                </a:lnTo>
                <a:lnTo>
                  <a:pt x="295606" y="933228"/>
                </a:lnTo>
                <a:lnTo>
                  <a:pt x="337016" y="948700"/>
                </a:lnTo>
                <a:lnTo>
                  <a:pt x="379926" y="960391"/>
                </a:lnTo>
                <a:lnTo>
                  <a:pt x="424104" y="968132"/>
                </a:lnTo>
                <a:lnTo>
                  <a:pt x="469317" y="971754"/>
                </a:lnTo>
                <a:lnTo>
                  <a:pt x="515331" y="971086"/>
                </a:lnTo>
                <a:lnTo>
                  <a:pt x="561913" y="965960"/>
                </a:lnTo>
                <a:lnTo>
                  <a:pt x="607800" y="956439"/>
                </a:lnTo>
                <a:lnTo>
                  <a:pt x="651768" y="942853"/>
                </a:lnTo>
                <a:lnTo>
                  <a:pt x="693649" y="925436"/>
                </a:lnTo>
                <a:lnTo>
                  <a:pt x="733272" y="904422"/>
                </a:lnTo>
                <a:lnTo>
                  <a:pt x="770470" y="880042"/>
                </a:lnTo>
                <a:lnTo>
                  <a:pt x="805072" y="852530"/>
                </a:lnTo>
                <a:lnTo>
                  <a:pt x="836909" y="822119"/>
                </a:lnTo>
                <a:lnTo>
                  <a:pt x="865812" y="789042"/>
                </a:lnTo>
                <a:lnTo>
                  <a:pt x="891611" y="753533"/>
                </a:lnTo>
                <a:lnTo>
                  <a:pt x="914138" y="715823"/>
                </a:lnTo>
                <a:lnTo>
                  <a:pt x="933223" y="676147"/>
                </a:lnTo>
                <a:lnTo>
                  <a:pt x="948696" y="634737"/>
                </a:lnTo>
                <a:lnTo>
                  <a:pt x="960388" y="591827"/>
                </a:lnTo>
                <a:lnTo>
                  <a:pt x="968131" y="547649"/>
                </a:lnTo>
                <a:lnTo>
                  <a:pt x="971754" y="502436"/>
                </a:lnTo>
                <a:lnTo>
                  <a:pt x="971088" y="456422"/>
                </a:lnTo>
                <a:lnTo>
                  <a:pt x="965964" y="409840"/>
                </a:lnTo>
                <a:lnTo>
                  <a:pt x="956443" y="363953"/>
                </a:lnTo>
                <a:lnTo>
                  <a:pt x="942857" y="319985"/>
                </a:lnTo>
                <a:lnTo>
                  <a:pt x="925440" y="278105"/>
                </a:lnTo>
                <a:lnTo>
                  <a:pt x="904425" y="238481"/>
                </a:lnTo>
                <a:lnTo>
                  <a:pt x="880046" y="201283"/>
                </a:lnTo>
                <a:lnTo>
                  <a:pt x="852534" y="166681"/>
                </a:lnTo>
                <a:lnTo>
                  <a:pt x="822123" y="134844"/>
                </a:lnTo>
                <a:lnTo>
                  <a:pt x="789046" y="105941"/>
                </a:lnTo>
                <a:lnTo>
                  <a:pt x="753537" y="80142"/>
                </a:lnTo>
                <a:lnTo>
                  <a:pt x="715827" y="57615"/>
                </a:lnTo>
                <a:lnTo>
                  <a:pt x="676151" y="38530"/>
                </a:lnTo>
                <a:lnTo>
                  <a:pt x="634741" y="23057"/>
                </a:lnTo>
                <a:lnTo>
                  <a:pt x="591831" y="11365"/>
                </a:lnTo>
                <a:lnTo>
                  <a:pt x="547653" y="3622"/>
                </a:lnTo>
                <a:lnTo>
                  <a:pt x="502440" y="0"/>
                </a:lnTo>
                <a:close/>
              </a:path>
            </a:pathLst>
          </a:custGeom>
          <a:solidFill>
            <a:srgbClr val="8DC63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5892904" y="3865446"/>
            <a:ext cx="972185" cy="972185"/>
          </a:xfrm>
          <a:custGeom>
            <a:avLst/>
            <a:gdLst/>
            <a:ahLst/>
            <a:cxnLst/>
            <a:rect l="l" t="t" r="r" b="b"/>
            <a:pathLst>
              <a:path w="972184" h="972185">
                <a:moveTo>
                  <a:pt x="561913" y="965960"/>
                </a:moveTo>
                <a:lnTo>
                  <a:pt x="607800" y="956439"/>
                </a:lnTo>
                <a:lnTo>
                  <a:pt x="651768" y="942853"/>
                </a:lnTo>
                <a:lnTo>
                  <a:pt x="693649" y="925436"/>
                </a:lnTo>
                <a:lnTo>
                  <a:pt x="733272" y="904422"/>
                </a:lnTo>
                <a:lnTo>
                  <a:pt x="770470" y="880042"/>
                </a:lnTo>
                <a:lnTo>
                  <a:pt x="805072" y="852530"/>
                </a:lnTo>
                <a:lnTo>
                  <a:pt x="836909" y="822119"/>
                </a:lnTo>
                <a:lnTo>
                  <a:pt x="865812" y="789042"/>
                </a:lnTo>
                <a:lnTo>
                  <a:pt x="891611" y="753533"/>
                </a:lnTo>
                <a:lnTo>
                  <a:pt x="914138" y="715823"/>
                </a:lnTo>
                <a:lnTo>
                  <a:pt x="933223" y="676147"/>
                </a:lnTo>
                <a:lnTo>
                  <a:pt x="948696" y="634737"/>
                </a:lnTo>
                <a:lnTo>
                  <a:pt x="960388" y="591827"/>
                </a:lnTo>
                <a:lnTo>
                  <a:pt x="968131" y="547649"/>
                </a:lnTo>
                <a:lnTo>
                  <a:pt x="971754" y="502436"/>
                </a:lnTo>
                <a:lnTo>
                  <a:pt x="971088" y="456422"/>
                </a:lnTo>
                <a:lnTo>
                  <a:pt x="965964" y="409840"/>
                </a:lnTo>
                <a:lnTo>
                  <a:pt x="956443" y="363953"/>
                </a:lnTo>
                <a:lnTo>
                  <a:pt x="942857" y="319985"/>
                </a:lnTo>
                <a:lnTo>
                  <a:pt x="925440" y="278105"/>
                </a:lnTo>
                <a:lnTo>
                  <a:pt x="904425" y="238481"/>
                </a:lnTo>
                <a:lnTo>
                  <a:pt x="880046" y="201283"/>
                </a:lnTo>
                <a:lnTo>
                  <a:pt x="852534" y="166681"/>
                </a:lnTo>
                <a:lnTo>
                  <a:pt x="822123" y="134844"/>
                </a:lnTo>
                <a:lnTo>
                  <a:pt x="789046" y="105941"/>
                </a:lnTo>
                <a:lnTo>
                  <a:pt x="753537" y="80142"/>
                </a:lnTo>
                <a:lnTo>
                  <a:pt x="715827" y="57615"/>
                </a:lnTo>
                <a:lnTo>
                  <a:pt x="676151" y="38530"/>
                </a:lnTo>
                <a:lnTo>
                  <a:pt x="634741" y="23057"/>
                </a:lnTo>
                <a:lnTo>
                  <a:pt x="591831" y="11365"/>
                </a:lnTo>
                <a:lnTo>
                  <a:pt x="547653" y="3622"/>
                </a:lnTo>
                <a:lnTo>
                  <a:pt x="502440" y="0"/>
                </a:lnTo>
                <a:lnTo>
                  <a:pt x="456426" y="665"/>
                </a:lnTo>
                <a:lnTo>
                  <a:pt x="409844" y="5789"/>
                </a:lnTo>
                <a:lnTo>
                  <a:pt x="363955" y="15311"/>
                </a:lnTo>
                <a:lnTo>
                  <a:pt x="319985" y="28896"/>
                </a:lnTo>
                <a:lnTo>
                  <a:pt x="278103" y="46313"/>
                </a:lnTo>
                <a:lnTo>
                  <a:pt x="238478" y="67328"/>
                </a:lnTo>
                <a:lnTo>
                  <a:pt x="201279" y="91708"/>
                </a:lnTo>
                <a:lnTo>
                  <a:pt x="166677" y="119219"/>
                </a:lnTo>
                <a:lnTo>
                  <a:pt x="134839" y="149630"/>
                </a:lnTo>
                <a:lnTo>
                  <a:pt x="105936" y="182707"/>
                </a:lnTo>
                <a:lnTo>
                  <a:pt x="80136" y="218217"/>
                </a:lnTo>
                <a:lnTo>
                  <a:pt x="57610" y="255926"/>
                </a:lnTo>
                <a:lnTo>
                  <a:pt x="38526" y="295602"/>
                </a:lnTo>
                <a:lnTo>
                  <a:pt x="23053" y="337012"/>
                </a:lnTo>
                <a:lnTo>
                  <a:pt x="11362" y="379922"/>
                </a:lnTo>
                <a:lnTo>
                  <a:pt x="3621" y="424100"/>
                </a:lnTo>
                <a:lnTo>
                  <a:pt x="0" y="469313"/>
                </a:lnTo>
                <a:lnTo>
                  <a:pt x="667" y="515327"/>
                </a:lnTo>
                <a:lnTo>
                  <a:pt x="5793" y="561909"/>
                </a:lnTo>
                <a:lnTo>
                  <a:pt x="15314" y="607798"/>
                </a:lnTo>
                <a:lnTo>
                  <a:pt x="28900" y="651768"/>
                </a:lnTo>
                <a:lnTo>
                  <a:pt x="46317" y="693650"/>
                </a:lnTo>
                <a:lnTo>
                  <a:pt x="67332" y="733275"/>
                </a:lnTo>
                <a:lnTo>
                  <a:pt x="91711" y="770474"/>
                </a:lnTo>
                <a:lnTo>
                  <a:pt x="119223" y="805077"/>
                </a:lnTo>
                <a:lnTo>
                  <a:pt x="149634" y="836914"/>
                </a:lnTo>
                <a:lnTo>
                  <a:pt x="182711" y="865817"/>
                </a:lnTo>
                <a:lnTo>
                  <a:pt x="218220" y="891617"/>
                </a:lnTo>
                <a:lnTo>
                  <a:pt x="255930" y="914143"/>
                </a:lnTo>
                <a:lnTo>
                  <a:pt x="295606" y="933228"/>
                </a:lnTo>
                <a:lnTo>
                  <a:pt x="337016" y="948700"/>
                </a:lnTo>
                <a:lnTo>
                  <a:pt x="379926" y="960391"/>
                </a:lnTo>
                <a:lnTo>
                  <a:pt x="424104" y="968132"/>
                </a:lnTo>
                <a:lnTo>
                  <a:pt x="469317" y="971754"/>
                </a:lnTo>
                <a:lnTo>
                  <a:pt x="515331" y="971086"/>
                </a:lnTo>
                <a:lnTo>
                  <a:pt x="561913" y="965960"/>
                </a:lnTo>
                <a:close/>
              </a:path>
            </a:pathLst>
          </a:custGeom>
          <a:ln w="45084">
            <a:solidFill>
              <a:srgbClr val="B5117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 rot="21060000">
            <a:off x="6172978" y="4139898"/>
            <a:ext cx="372082" cy="160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0"/>
              </a:lnSpc>
            </a:pPr>
            <a:r>
              <a:rPr dirty="0" sz="1250">
                <a:solidFill>
                  <a:srgbClr val="FFFFFF"/>
                </a:solidFill>
                <a:latin typeface="Century Gothic"/>
                <a:cs typeface="Century Gothic"/>
              </a:rPr>
              <a:t>twist</a:t>
            </a:r>
            <a:endParaRPr sz="1250">
              <a:latin typeface="Century Gothic"/>
              <a:cs typeface="Century Gothic"/>
            </a:endParaRPr>
          </a:p>
        </p:txBody>
      </p:sp>
      <p:sp>
        <p:nvSpPr>
          <p:cNvPr id="21" name="object 21"/>
          <p:cNvSpPr txBox="1"/>
          <p:nvPr/>
        </p:nvSpPr>
        <p:spPr>
          <a:xfrm rot="21060000">
            <a:off x="6124758" y="4323245"/>
            <a:ext cx="526554" cy="160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0"/>
              </a:lnSpc>
            </a:pPr>
            <a:r>
              <a:rPr dirty="0" sz="1250">
                <a:solidFill>
                  <a:srgbClr val="FFFFFF"/>
                </a:solidFill>
                <a:latin typeface="Century Gothic"/>
                <a:cs typeface="Century Gothic"/>
              </a:rPr>
              <a:t>action</a:t>
            </a:r>
            <a:endParaRPr sz="1250">
              <a:latin typeface="Century Gothic"/>
              <a:cs typeface="Century Gothic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472595" y="5031369"/>
            <a:ext cx="0" cy="3287395"/>
          </a:xfrm>
          <a:custGeom>
            <a:avLst/>
            <a:gdLst/>
            <a:ahLst/>
            <a:cxnLst/>
            <a:rect l="l" t="t" r="r" b="b"/>
            <a:pathLst>
              <a:path w="0" h="3287395">
                <a:moveTo>
                  <a:pt x="0" y="3287153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72499" y="5031003"/>
            <a:ext cx="6621780" cy="0"/>
          </a:xfrm>
          <a:custGeom>
            <a:avLst/>
            <a:gdLst/>
            <a:ahLst/>
            <a:cxnLst/>
            <a:rect l="l" t="t" r="r" b="b"/>
            <a:pathLst>
              <a:path w="6621780" h="0">
                <a:moveTo>
                  <a:pt x="0" y="0"/>
                </a:moveTo>
                <a:lnTo>
                  <a:pt x="662129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72499" y="6393178"/>
            <a:ext cx="3001010" cy="0"/>
          </a:xfrm>
          <a:custGeom>
            <a:avLst/>
            <a:gdLst/>
            <a:ahLst/>
            <a:cxnLst/>
            <a:rect l="l" t="t" r="r" b="b"/>
            <a:pathLst>
              <a:path w="3001010" h="0">
                <a:moveTo>
                  <a:pt x="0" y="0"/>
                </a:moveTo>
                <a:lnTo>
                  <a:pt x="300071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47117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7095174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72499" y="8319178"/>
            <a:ext cx="6622415" cy="0"/>
          </a:xfrm>
          <a:custGeom>
            <a:avLst/>
            <a:gdLst/>
            <a:ahLst/>
            <a:cxnLst/>
            <a:rect l="l" t="t" r="r" b="b"/>
            <a:pathLst>
              <a:path w="6622415" h="0">
                <a:moveTo>
                  <a:pt x="0" y="0"/>
                </a:moveTo>
                <a:lnTo>
                  <a:pt x="6622376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72319" y="1267889"/>
            <a:ext cx="6623050" cy="0"/>
          </a:xfrm>
          <a:custGeom>
            <a:avLst/>
            <a:gdLst/>
            <a:ahLst/>
            <a:cxnLst/>
            <a:rect l="l" t="t" r="r" b="b"/>
            <a:pathLst>
              <a:path w="6623050" h="0">
                <a:moveTo>
                  <a:pt x="0" y="0"/>
                </a:moveTo>
                <a:lnTo>
                  <a:pt x="6622554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2019-10-22T23:31:57Z</dcterms:created>
  <dcterms:modified xsi:type="dcterms:W3CDTF">2019-10-22T23:31:57Z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2018-10-30T00:00:00Z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2019-10-22T00:00:00Z</vt:filetime>
  </property>
</Properties>
</file>