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9300" y="406603"/>
            <a:ext cx="636424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196" y="2894851"/>
            <a:ext cx="2655570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987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Complement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event or  </a:t>
            </a:r>
            <a:r>
              <a:rPr dirty="0" sz="1000" spc="-5">
                <a:latin typeface="Century Gothic"/>
                <a:cs typeface="Century Gothic"/>
              </a:rPr>
              <a:t>promotion with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simple, yet </a:t>
            </a:r>
            <a:r>
              <a:rPr dirty="0" sz="1000">
                <a:latin typeface="Century Gothic"/>
                <a:cs typeface="Century Gothic"/>
              </a:rPr>
              <a:t>elegant,  Karl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and  black ink,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printed </a:t>
            </a:r>
            <a:r>
              <a:rPr dirty="0" sz="1000">
                <a:latin typeface="Century Gothic"/>
                <a:cs typeface="Century Gothic"/>
              </a:rPr>
              <a:t>to  clip, cap, </a:t>
            </a:r>
            <a:r>
              <a:rPr dirty="0" sz="1000" spc="-5">
                <a:latin typeface="Century Gothic"/>
                <a:cs typeface="Century Gothic"/>
              </a:rPr>
              <a:t>and barrel </a:t>
            </a:r>
            <a:r>
              <a:rPr dirty="0" sz="1000">
                <a:latin typeface="Century Gothic"/>
                <a:cs typeface="Century Gothic"/>
              </a:rPr>
              <a:t>for a </a:t>
            </a:r>
            <a:r>
              <a:rPr dirty="0" sz="1000" spc="-5">
                <a:latin typeface="Century Gothic"/>
                <a:cs typeface="Century Gothic"/>
              </a:rPr>
              <a:t>variety </a:t>
            </a:r>
            <a:r>
              <a:rPr dirty="0" sz="1000">
                <a:latin typeface="Century Gothic"/>
                <a:cs typeface="Century Gothic"/>
              </a:rPr>
              <a:t>of  </a:t>
            </a:r>
            <a:r>
              <a:rPr dirty="0" sz="1000" spc="-5">
                <a:latin typeface="Century Gothic"/>
                <a:cs typeface="Century Gothic"/>
              </a:rPr>
              <a:t>branding </a:t>
            </a:r>
            <a:r>
              <a:rPr dirty="0" sz="1000">
                <a:latin typeface="Century Gothic"/>
                <a:cs typeface="Century Gothic"/>
              </a:rPr>
              <a:t>options 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logo.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000" spc="-5">
                <a:latin typeface="Century Gothic"/>
                <a:cs typeface="Century Gothic"/>
              </a:rPr>
              <a:t>Slim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1,200m.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2564" y="1415262"/>
            <a:ext cx="5894084" cy="1334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817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671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99300" y="406603"/>
            <a:ext cx="406463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Z245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Karl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 </a:t>
            </a: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5900" y="6396716"/>
            <a:ext cx="1706880" cy="9563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(clip): 30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7639" y="2864164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9300" y="5842889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76506" y="5488942"/>
            <a:ext cx="2536002" cy="4878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684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684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4950981" y="4082767"/>
            <a:ext cx="54412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4905717" y="4266089"/>
            <a:ext cx="6930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r>
              <a:rPr dirty="0" sz="1250" spc="-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5113576" y="4449413"/>
            <a:ext cx="33528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929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929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B511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060000">
            <a:off x="6172978" y="4139898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060000">
            <a:off x="6124758" y="4323245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2019-10-22T23:31:57Z</dcterms:created>
  <dcterms:modified xsi:type="dcterms:W3CDTF">2019-10-22T23:31:57Z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