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1413" y="406603"/>
            <a:ext cx="6280022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2894672"/>
            <a:ext cx="3649345" cy="176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A great choice for </a:t>
            </a:r>
            <a:r>
              <a:rPr dirty="0" sz="1000" spc="-5">
                <a:latin typeface="Century Gothic"/>
                <a:cs typeface="Century Gothic"/>
              </a:rPr>
              <a:t>promotions when wanting </a:t>
            </a:r>
            <a:r>
              <a:rPr dirty="0" sz="1000">
                <a:latin typeface="Century Gothic"/>
                <a:cs typeface="Century Gothic"/>
              </a:rPr>
              <a:t>to emphasise  eco credentials, the Yoko Recycled Paper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 </a:t>
            </a:r>
            <a:r>
              <a:rPr dirty="0" sz="1000">
                <a:latin typeface="Century Gothic"/>
                <a:cs typeface="Century Gothic"/>
              </a:rPr>
              <a:t>made from recycled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paper.</a:t>
            </a:r>
            <a:endParaRPr sz="1000">
              <a:latin typeface="Century Gothic"/>
              <a:cs typeface="Century Gothic"/>
            </a:endParaRPr>
          </a:p>
          <a:p>
            <a:pPr marL="12700" marR="7175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With a </a:t>
            </a:r>
            <a:r>
              <a:rPr dirty="0" sz="1000" spc="-5">
                <a:latin typeface="Century Gothic"/>
                <a:cs typeface="Century Gothic"/>
              </a:rPr>
              <a:t>simple, sharp, </a:t>
            </a:r>
            <a:r>
              <a:rPr dirty="0" sz="1000">
                <a:latin typeface="Century Gothic"/>
                <a:cs typeface="Century Gothic"/>
              </a:rPr>
              <a:t>modern </a:t>
            </a:r>
            <a:r>
              <a:rPr dirty="0" sz="1000" spc="-5">
                <a:latin typeface="Century Gothic"/>
                <a:cs typeface="Century Gothic"/>
              </a:rPr>
              <a:t>profile and push button, 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ideal </a:t>
            </a:r>
            <a:r>
              <a:rPr dirty="0" sz="1000">
                <a:latin typeface="Century Gothic"/>
                <a:cs typeface="Century Gothic"/>
              </a:rPr>
              <a:t>gift </a:t>
            </a:r>
            <a:r>
              <a:rPr dirty="0" sz="1000" spc="-5">
                <a:latin typeface="Century Gothic"/>
                <a:cs typeface="Century Gothic"/>
              </a:rPr>
              <a:t>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pad </a:t>
            </a:r>
            <a:r>
              <a:rPr dirty="0" sz="1000">
                <a:latin typeface="Century Gothic"/>
                <a:cs typeface="Century Gothic"/>
              </a:rPr>
              <a:t>or  </a:t>
            </a:r>
            <a:r>
              <a:rPr dirty="0" sz="1000" spc="-5">
                <a:latin typeface="Century Gothic"/>
                <a:cs typeface="Century Gothic"/>
              </a:rPr>
              <a:t>screen printed 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in </a:t>
            </a:r>
            <a:r>
              <a:rPr dirty="0" sz="1000">
                <a:latin typeface="Century Gothic"/>
                <a:cs typeface="Century Gothic"/>
              </a:rPr>
              <a:t>up to two </a:t>
            </a:r>
            <a:r>
              <a:rPr dirty="0" sz="1000" spc="-5">
                <a:latin typeface="Century Gothic"/>
                <a:cs typeface="Century Gothic"/>
              </a:rPr>
              <a:t>positions  </a:t>
            </a:r>
            <a:r>
              <a:rPr dirty="0" sz="1000">
                <a:latin typeface="Century Gothic"/>
                <a:cs typeface="Century Gothic"/>
              </a:rPr>
              <a:t>on the </a:t>
            </a:r>
            <a:r>
              <a:rPr dirty="0" sz="1000" spc="-5">
                <a:latin typeface="Century Gothic"/>
                <a:cs typeface="Century Gothic"/>
              </a:rPr>
              <a:t>barrel, </a:t>
            </a:r>
            <a:r>
              <a:rPr dirty="0" sz="1000">
                <a:latin typeface="Century Gothic"/>
                <a:cs typeface="Century Gothic"/>
              </a:rPr>
              <a:t>giving them a </a:t>
            </a:r>
            <a:r>
              <a:rPr dirty="0" sz="1000" spc="-5">
                <a:latin typeface="Century Gothic"/>
                <a:cs typeface="Century Gothic"/>
              </a:rPr>
              <a:t>variety </a:t>
            </a:r>
            <a:r>
              <a:rPr dirty="0" sz="1000">
                <a:latin typeface="Century Gothic"/>
                <a:cs typeface="Century Gothic"/>
              </a:rPr>
              <a:t>of </a:t>
            </a:r>
            <a:r>
              <a:rPr dirty="0" sz="1000" spc="-5">
                <a:latin typeface="Century Gothic"/>
                <a:cs typeface="Century Gothic"/>
              </a:rPr>
              <a:t>branding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options.</a:t>
            </a:r>
            <a:endParaRPr sz="1000">
              <a:latin typeface="Century Gothic"/>
              <a:cs typeface="Century Gothic"/>
            </a:endParaRPr>
          </a:p>
          <a:p>
            <a:pPr marL="12700" marR="20256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quality Slim </a:t>
            </a:r>
            <a:r>
              <a:rPr dirty="0" sz="1000">
                <a:latin typeface="Century Gothic"/>
                <a:cs typeface="Century Gothic"/>
              </a:rPr>
              <a:t>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</a:t>
            </a:r>
            <a:r>
              <a:rPr dirty="0" sz="1000" spc="-5">
                <a:latin typeface="Century Gothic"/>
                <a:cs typeface="Century Gothic"/>
              </a:rPr>
              <a:t>1,200m, delivers  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58278" y="1353896"/>
            <a:ext cx="5934766" cy="1398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899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754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1413" y="406603"/>
            <a:ext cx="591375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Z244</a:t>
            </a:r>
            <a:r>
              <a:rPr dirty="0" sz="4000" spc="-455">
                <a:solidFill>
                  <a:srgbClr val="58595B"/>
                </a:solidFill>
              </a:rPr>
              <a:t> </a:t>
            </a:r>
            <a:r>
              <a:rPr dirty="0" spc="-30"/>
              <a:t>Eco Pen </a:t>
            </a:r>
            <a:r>
              <a:rPr dirty="0" spc="-40"/>
              <a:t>Ballpoint </a:t>
            </a:r>
            <a:r>
              <a:rPr dirty="0" spc="-35"/>
              <a:t>Recycled Paper </a:t>
            </a:r>
            <a:r>
              <a:rPr dirty="0" spc="-40"/>
              <a:t>Yoko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42937" y="5032685"/>
            <a:ext cx="223710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22cm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6397916"/>
            <a:ext cx="1953895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6mm  Screen </a:t>
            </a:r>
            <a:r>
              <a:rPr dirty="0" sz="1000">
                <a:latin typeface="Century Gothic"/>
                <a:cs typeface="Century Gothic"/>
              </a:rPr>
              <a:t>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92568" y="2864222"/>
            <a:ext cx="1517650" cy="880744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Recycled </a:t>
            </a:r>
            <a:r>
              <a:rPr dirty="0" sz="1000" spc="-5">
                <a:latin typeface="Century Gothic"/>
                <a:cs typeface="Century Gothic"/>
              </a:rPr>
              <a:t>paper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pen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7699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37699" y="58047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7699" y="60663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37699" y="6327826"/>
            <a:ext cx="3702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7699" y="6589344"/>
            <a:ext cx="4178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E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612486" y="5465567"/>
            <a:ext cx="2610233" cy="1304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901549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01549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120000">
            <a:off x="6169890" y="4144395"/>
            <a:ext cx="383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6135312" y="4352871"/>
            <a:ext cx="51882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753603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53603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060000">
            <a:off x="4936182" y="4078736"/>
            <a:ext cx="54412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quality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4890917" y="4262058"/>
            <a:ext cx="6930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r>
              <a:rPr dirty="0" sz="1250" spc="-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5098777" y="4445382"/>
            <a:ext cx="33528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2019-10-22T23:31:14Z</dcterms:created>
  <dcterms:modified xsi:type="dcterms:W3CDTF">2019-10-22T23:31:14Z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