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600" y="406603"/>
            <a:ext cx="62816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196" y="2894851"/>
            <a:ext cx="2691765" cy="159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With </a:t>
            </a:r>
            <a:r>
              <a:rPr dirty="0" sz="1000" spc="-5">
                <a:latin typeface="Century Gothic"/>
                <a:cs typeface="Century Gothic"/>
              </a:rPr>
              <a:t>push button,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and  </a:t>
            </a:r>
            <a:r>
              <a:rPr dirty="0" sz="1000">
                <a:latin typeface="Century Gothic"/>
                <a:cs typeface="Century Gothic"/>
              </a:rPr>
              <a:t>elegant frosted finish, the Cara </a:t>
            </a:r>
            <a:r>
              <a:rPr dirty="0" sz="1000" spc="-5">
                <a:latin typeface="Century Gothic"/>
                <a:cs typeface="Century Gothic"/>
              </a:rPr>
              <a:t>Ballpoint 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classic </a:t>
            </a:r>
            <a:r>
              <a:rPr dirty="0" sz="1000" spc="-5">
                <a:latin typeface="Century Gothic"/>
                <a:cs typeface="Century Gothic"/>
              </a:rPr>
              <a:t>and stylish quality </a:t>
            </a:r>
            <a:r>
              <a:rPr dirty="0" sz="1000">
                <a:latin typeface="Century Gothic"/>
                <a:cs typeface="Century Gothic"/>
              </a:rPr>
              <a:t>option for 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next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  <a:p>
            <a:pPr marL="12700" marR="5334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printed with logo  branding </a:t>
            </a:r>
            <a:r>
              <a:rPr dirty="0" sz="1000">
                <a:latin typeface="Century Gothic"/>
                <a:cs typeface="Century Gothic"/>
              </a:rPr>
              <a:t>to create a classy corporate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14732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Black ink </a:t>
            </a:r>
            <a:r>
              <a:rPr dirty="0" sz="1000">
                <a:latin typeface="Century Gothic"/>
                <a:cs typeface="Century Gothic"/>
              </a:rPr>
              <a:t>-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0554" y="1366596"/>
            <a:ext cx="6011665" cy="1398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817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671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0600" y="406603"/>
            <a:ext cx="48342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Z239</a:t>
            </a:r>
            <a:r>
              <a:rPr dirty="0" sz="4000" spc="-395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Frost </a:t>
            </a:r>
            <a:r>
              <a:rPr dirty="0" spc="-40"/>
              <a:t>Cara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900" y="6408716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7639" y="286422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9300" y="5543270"/>
            <a:ext cx="6184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Frosted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9300" y="5868289"/>
            <a:ext cx="6032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 Frosted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59300" y="6193307"/>
            <a:ext cx="6743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 </a:t>
            </a:r>
            <a:r>
              <a:rPr dirty="0" sz="800" spc="-25">
                <a:latin typeface="Arial Narrow"/>
                <a:cs typeface="Arial Narrow"/>
              </a:rPr>
              <a:t>Frosted</a:t>
            </a:r>
            <a:r>
              <a:rPr dirty="0" sz="800" spc="-105">
                <a:latin typeface="Arial Narrow"/>
                <a:cs typeface="Arial Narrow"/>
              </a:rPr>
              <a:t> </a:t>
            </a:r>
            <a:r>
              <a:rPr dirty="0" sz="800" spc="-2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30912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30912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120000">
            <a:off x="4951927" y="416641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4881588" y="4322651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80244" y="5378882"/>
            <a:ext cx="2666923" cy="11789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96248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96248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120000">
            <a:off x="6164589" y="4144395"/>
            <a:ext cx="383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6130011" y="4352871"/>
            <a:ext cx="51882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2019-10-22T23:30:34Z</dcterms:created>
  <dcterms:modified xsi:type="dcterms:W3CDTF">2019-10-22T23:30:34Z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