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413" y="406603"/>
            <a:ext cx="62800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4022" y="2894851"/>
            <a:ext cx="2549525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With </a:t>
            </a:r>
            <a:r>
              <a:rPr dirty="0" sz="1000" spc="-5">
                <a:latin typeface="Century Gothic"/>
                <a:cs typeface="Century Gothic"/>
              </a:rPr>
              <a:t>push button,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 and </a:t>
            </a:r>
            <a:r>
              <a:rPr dirty="0" sz="1000">
                <a:latin typeface="Century Gothic"/>
                <a:cs typeface="Century Gothic"/>
              </a:rPr>
              <a:t>contemporary transparent finish,</a:t>
            </a:r>
            <a:r>
              <a:rPr dirty="0" sz="1000" spc="-9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the  Cara </a:t>
            </a:r>
            <a:r>
              <a:rPr dirty="0" sz="1000" spc="-5">
                <a:latin typeface="Century Gothic"/>
                <a:cs typeface="Century Gothic"/>
              </a:rPr>
              <a:t>Ballpoint </a:t>
            </a:r>
            <a:r>
              <a:rPr dirty="0" sz="1000">
                <a:latin typeface="Century Gothic"/>
                <a:cs typeface="Century Gothic"/>
              </a:rPr>
              <a:t>Pen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classic </a:t>
            </a:r>
            <a:r>
              <a:rPr dirty="0" sz="1000" spc="-5">
                <a:latin typeface="Century Gothic"/>
                <a:cs typeface="Century Gothic"/>
              </a:rPr>
              <a:t>and stylish  quality </a:t>
            </a:r>
            <a:r>
              <a:rPr dirty="0" sz="1000">
                <a:latin typeface="Century Gothic"/>
                <a:cs typeface="Century Gothic"/>
              </a:rPr>
              <a:t>option for </a:t>
            </a:r>
            <a:r>
              <a:rPr dirty="0" sz="1000" spc="-5">
                <a:latin typeface="Century Gothic"/>
                <a:cs typeface="Century Gothic"/>
              </a:rPr>
              <a:t>your </a:t>
            </a:r>
            <a:r>
              <a:rPr dirty="0" sz="1000">
                <a:latin typeface="Century Gothic"/>
                <a:cs typeface="Century Gothic"/>
              </a:rPr>
              <a:t>client's next  </a:t>
            </a:r>
            <a:r>
              <a:rPr dirty="0" sz="1000" spc="-5">
                <a:latin typeface="Century Gothic"/>
                <a:cs typeface="Century Gothic"/>
              </a:rPr>
              <a:t>promotion.</a:t>
            </a:r>
            <a:endParaRPr sz="1000">
              <a:latin typeface="Century Gothic"/>
              <a:cs typeface="Century Gothic"/>
            </a:endParaRPr>
          </a:p>
          <a:p>
            <a:pPr marL="12700" marR="66675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</a:t>
            </a:r>
            <a:r>
              <a:rPr dirty="0" sz="1000" spc="-5">
                <a:latin typeface="Century Gothic"/>
                <a:cs typeface="Century Gothic"/>
              </a:rPr>
              <a:t>barrel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pad printed with logo  branding </a:t>
            </a:r>
            <a:r>
              <a:rPr dirty="0" sz="1000">
                <a:latin typeface="Century Gothic"/>
                <a:cs typeface="Century Gothic"/>
              </a:rPr>
              <a:t>to create a classy corporate  gift.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 spc="-5">
                <a:latin typeface="Century Gothic"/>
                <a:cs typeface="Century Gothic"/>
              </a:rPr>
              <a:t>Black ink </a:t>
            </a:r>
            <a:r>
              <a:rPr dirty="0" sz="1000">
                <a:latin typeface="Century Gothic"/>
                <a:cs typeface="Century Gothic"/>
              </a:rPr>
              <a:t>- Parker type refill -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 </a:t>
            </a:r>
            <a:r>
              <a:rPr dirty="0" sz="1000" spc="-5">
                <a:latin typeface="Century Gothic"/>
                <a:cs typeface="Century Gothic"/>
              </a:rPr>
              <a:t>4,000m.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1968" y="1366596"/>
            <a:ext cx="5924075" cy="129740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58999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7540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41413" y="406603"/>
            <a:ext cx="569531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>
                <a:solidFill>
                  <a:srgbClr val="58595B"/>
                </a:solidFill>
              </a:rPr>
              <a:t>Z238 </a:t>
            </a:r>
            <a:r>
              <a:rPr dirty="0" spc="-35"/>
              <a:t>Plastic </a:t>
            </a:r>
            <a:r>
              <a:rPr dirty="0" spc="-30"/>
              <a:t>Pen </a:t>
            </a:r>
            <a:r>
              <a:rPr dirty="0" spc="-40"/>
              <a:t>Ballpoint Transparent</a:t>
            </a:r>
            <a:r>
              <a:rPr dirty="0" spc="-405"/>
              <a:t> </a:t>
            </a:r>
            <a:r>
              <a:rPr dirty="0" spc="-40"/>
              <a:t>Cara</a:t>
            </a:r>
            <a:endParaRPr sz="4000"/>
          </a:p>
        </p:txBody>
      </p:sp>
      <p:sp>
        <p:nvSpPr>
          <p:cNvPr id="7" name="object 7"/>
          <p:cNvSpPr txBox="1"/>
          <p:nvPr/>
        </p:nvSpPr>
        <p:spPr>
          <a:xfrm>
            <a:off x="642937" y="5032685"/>
            <a:ext cx="166433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100">
                <a:latin typeface="Century Gothic"/>
                <a:cs typeface="Century Gothic"/>
              </a:rPr>
              <a:t> </a:t>
            </a:r>
            <a:r>
              <a:rPr dirty="0" sz="1400" spc="-5">
                <a:latin typeface="Century Gothic"/>
                <a:cs typeface="Century Gothic"/>
              </a:rPr>
              <a:t>info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</a:t>
            </a:r>
            <a:r>
              <a:rPr dirty="0" sz="1000" spc="-7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1,000  Shipping </a:t>
            </a:r>
            <a:r>
              <a:rPr dirty="0" sz="1000">
                <a:latin typeface="Century Gothic"/>
                <a:cs typeface="Century Gothic"/>
              </a:rPr>
              <a:t>Carton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Size:</a:t>
            </a:r>
            <a:endParaRPr sz="1000">
              <a:latin typeface="Century Gothic"/>
              <a:cs typeface="Century Gothic"/>
            </a:endParaRPr>
          </a:p>
          <a:p>
            <a:pPr marL="12700" marR="239395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53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31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22cm</a:t>
            </a:r>
            <a:r>
              <a:rPr dirty="0" sz="1000" spc="-8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(LxWxH)  </a:t>
            </a: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9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384716"/>
            <a:ext cx="1706880" cy="6007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(barrel): 50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8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38468" y="2864229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Push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button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37699" y="5492470"/>
            <a:ext cx="41783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Orange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5741289"/>
            <a:ext cx="3048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B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5990107"/>
            <a:ext cx="28956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C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Red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9" y="6238926"/>
            <a:ext cx="3702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D</a:t>
            </a:r>
            <a:r>
              <a:rPr dirty="0" sz="800" spc="114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Green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699" y="6487744"/>
            <a:ext cx="35179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E</a:t>
            </a:r>
            <a:r>
              <a:rPr dirty="0" sz="800" spc="15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White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7699" y="6736562"/>
            <a:ext cx="38100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</a:t>
            </a:r>
            <a:r>
              <a:rPr dirty="0" sz="800" spc="5">
                <a:latin typeface="Arial Narrow"/>
                <a:cs typeface="Arial Narrow"/>
              </a:rPr>
              <a:t>Purple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337699" y="6985381"/>
            <a:ext cx="580390" cy="114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</a:t>
            </a:r>
            <a:r>
              <a:rPr dirty="0" sz="800" spc="13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Charcoal</a:t>
            </a:r>
            <a:endParaRPr sz="800">
              <a:latin typeface="Arial Narrow"/>
              <a:cs typeface="Arial Narrow"/>
            </a:endParaRPr>
          </a:p>
          <a:p>
            <a:pPr marL="12700" marR="207645">
              <a:lnSpc>
                <a:spcPct val="204100"/>
              </a:lnSpc>
            </a:pPr>
            <a:r>
              <a:rPr dirty="0" sz="800">
                <a:latin typeface="Arial Narrow"/>
                <a:cs typeface="Arial Narrow"/>
              </a:rPr>
              <a:t>H </a:t>
            </a:r>
            <a:r>
              <a:rPr dirty="0" sz="800" spc="-5">
                <a:latin typeface="Arial Narrow"/>
                <a:cs typeface="Arial Narrow"/>
              </a:rPr>
              <a:t>Yellow  </a:t>
            </a:r>
            <a:r>
              <a:rPr dirty="0" sz="800">
                <a:latin typeface="Arial Narrow"/>
                <a:cs typeface="Arial Narrow"/>
              </a:rPr>
              <a:t>I</a:t>
            </a:r>
            <a:r>
              <a:rPr dirty="0" sz="800" spc="6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Pink</a:t>
            </a:r>
            <a:endParaRPr sz="800">
              <a:latin typeface="Arial Narrow"/>
              <a:cs typeface="Arial Narrow"/>
            </a:endParaRPr>
          </a:p>
          <a:p>
            <a:pPr marL="12700" marR="5080">
              <a:lnSpc>
                <a:spcPct val="204100"/>
              </a:lnSpc>
            </a:pPr>
            <a:r>
              <a:rPr dirty="0" sz="800">
                <a:latin typeface="Arial Narrow"/>
                <a:cs typeface="Arial Narrow"/>
              </a:rPr>
              <a:t>J Light </a:t>
            </a:r>
            <a:r>
              <a:rPr dirty="0" sz="800" spc="5">
                <a:latin typeface="Arial Narrow"/>
                <a:cs typeface="Arial Narrow"/>
              </a:rPr>
              <a:t>Green  </a:t>
            </a:r>
            <a:r>
              <a:rPr dirty="0" sz="800">
                <a:latin typeface="Arial Narrow"/>
                <a:cs typeface="Arial Narrow"/>
              </a:rPr>
              <a:t>K Light</a:t>
            </a:r>
            <a:r>
              <a:rPr dirty="0" sz="800" spc="1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Blue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19031" y="3860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02440" y="0"/>
                </a:move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719031" y="3860405"/>
            <a:ext cx="972185" cy="972185"/>
          </a:xfrm>
          <a:custGeom>
            <a:avLst/>
            <a:gdLst/>
            <a:ahLst/>
            <a:cxnLst/>
            <a:rect l="l" t="t" r="r" b="b"/>
            <a:pathLst>
              <a:path w="972185" h="972185">
                <a:moveTo>
                  <a:pt x="561913" y="965960"/>
                </a:moveTo>
                <a:lnTo>
                  <a:pt x="607800" y="956439"/>
                </a:lnTo>
                <a:lnTo>
                  <a:pt x="651768" y="942853"/>
                </a:lnTo>
                <a:lnTo>
                  <a:pt x="693649" y="925436"/>
                </a:lnTo>
                <a:lnTo>
                  <a:pt x="733272" y="904422"/>
                </a:lnTo>
                <a:lnTo>
                  <a:pt x="770470" y="880042"/>
                </a:lnTo>
                <a:lnTo>
                  <a:pt x="805072" y="852530"/>
                </a:lnTo>
                <a:lnTo>
                  <a:pt x="836909" y="822119"/>
                </a:lnTo>
                <a:lnTo>
                  <a:pt x="865812" y="789042"/>
                </a:lnTo>
                <a:lnTo>
                  <a:pt x="891611" y="753533"/>
                </a:lnTo>
                <a:lnTo>
                  <a:pt x="914138" y="715823"/>
                </a:lnTo>
                <a:lnTo>
                  <a:pt x="933223" y="676147"/>
                </a:lnTo>
                <a:lnTo>
                  <a:pt x="948696" y="634737"/>
                </a:lnTo>
                <a:lnTo>
                  <a:pt x="960388" y="591827"/>
                </a:lnTo>
                <a:lnTo>
                  <a:pt x="968131" y="547649"/>
                </a:lnTo>
                <a:lnTo>
                  <a:pt x="971754" y="502436"/>
                </a:lnTo>
                <a:lnTo>
                  <a:pt x="971088" y="456422"/>
                </a:lnTo>
                <a:lnTo>
                  <a:pt x="965964" y="409840"/>
                </a:lnTo>
                <a:lnTo>
                  <a:pt x="956443" y="363953"/>
                </a:lnTo>
                <a:lnTo>
                  <a:pt x="942857" y="319985"/>
                </a:lnTo>
                <a:lnTo>
                  <a:pt x="925440" y="278105"/>
                </a:lnTo>
                <a:lnTo>
                  <a:pt x="904425" y="238481"/>
                </a:lnTo>
                <a:lnTo>
                  <a:pt x="880046" y="201283"/>
                </a:lnTo>
                <a:lnTo>
                  <a:pt x="852534" y="166681"/>
                </a:lnTo>
                <a:lnTo>
                  <a:pt x="822123" y="134844"/>
                </a:lnTo>
                <a:lnTo>
                  <a:pt x="789046" y="105941"/>
                </a:lnTo>
                <a:lnTo>
                  <a:pt x="753537" y="80142"/>
                </a:lnTo>
                <a:lnTo>
                  <a:pt x="715827" y="57615"/>
                </a:lnTo>
                <a:lnTo>
                  <a:pt x="676151" y="38530"/>
                </a:lnTo>
                <a:lnTo>
                  <a:pt x="634741" y="23057"/>
                </a:lnTo>
                <a:lnTo>
                  <a:pt x="591831" y="11365"/>
                </a:lnTo>
                <a:lnTo>
                  <a:pt x="547653" y="3622"/>
                </a:lnTo>
                <a:lnTo>
                  <a:pt x="502440" y="0"/>
                </a:lnTo>
                <a:lnTo>
                  <a:pt x="456426" y="665"/>
                </a:lnTo>
                <a:lnTo>
                  <a:pt x="409844" y="5789"/>
                </a:lnTo>
                <a:lnTo>
                  <a:pt x="363955" y="15311"/>
                </a:lnTo>
                <a:lnTo>
                  <a:pt x="319985" y="28896"/>
                </a:lnTo>
                <a:lnTo>
                  <a:pt x="278103" y="46313"/>
                </a:lnTo>
                <a:lnTo>
                  <a:pt x="238478" y="67328"/>
                </a:lnTo>
                <a:lnTo>
                  <a:pt x="201279" y="91708"/>
                </a:lnTo>
                <a:lnTo>
                  <a:pt x="166677" y="119219"/>
                </a:lnTo>
                <a:lnTo>
                  <a:pt x="134839" y="149630"/>
                </a:lnTo>
                <a:lnTo>
                  <a:pt x="105936" y="182707"/>
                </a:lnTo>
                <a:lnTo>
                  <a:pt x="80136" y="218217"/>
                </a:lnTo>
                <a:lnTo>
                  <a:pt x="57610" y="255926"/>
                </a:lnTo>
                <a:lnTo>
                  <a:pt x="38526" y="295602"/>
                </a:lnTo>
                <a:lnTo>
                  <a:pt x="23053" y="337012"/>
                </a:lnTo>
                <a:lnTo>
                  <a:pt x="11362" y="379922"/>
                </a:lnTo>
                <a:lnTo>
                  <a:pt x="3621" y="424100"/>
                </a:lnTo>
                <a:lnTo>
                  <a:pt x="0" y="469313"/>
                </a:lnTo>
                <a:lnTo>
                  <a:pt x="667" y="515327"/>
                </a:lnTo>
                <a:lnTo>
                  <a:pt x="5793" y="561909"/>
                </a:lnTo>
                <a:lnTo>
                  <a:pt x="15314" y="607798"/>
                </a:lnTo>
                <a:lnTo>
                  <a:pt x="28900" y="651768"/>
                </a:lnTo>
                <a:lnTo>
                  <a:pt x="46317" y="693650"/>
                </a:lnTo>
                <a:lnTo>
                  <a:pt x="67332" y="733275"/>
                </a:lnTo>
                <a:lnTo>
                  <a:pt x="91711" y="770474"/>
                </a:lnTo>
                <a:lnTo>
                  <a:pt x="119223" y="805077"/>
                </a:lnTo>
                <a:lnTo>
                  <a:pt x="149634" y="836914"/>
                </a:lnTo>
                <a:lnTo>
                  <a:pt x="182711" y="865817"/>
                </a:lnTo>
                <a:lnTo>
                  <a:pt x="218220" y="891617"/>
                </a:lnTo>
                <a:lnTo>
                  <a:pt x="255930" y="914143"/>
                </a:lnTo>
                <a:lnTo>
                  <a:pt x="295606" y="933228"/>
                </a:lnTo>
                <a:lnTo>
                  <a:pt x="337016" y="948700"/>
                </a:lnTo>
                <a:lnTo>
                  <a:pt x="379926" y="960391"/>
                </a:lnTo>
                <a:lnTo>
                  <a:pt x="424104" y="968132"/>
                </a:lnTo>
                <a:lnTo>
                  <a:pt x="469317" y="971754"/>
                </a:lnTo>
                <a:lnTo>
                  <a:pt x="515331" y="971086"/>
                </a:lnTo>
                <a:lnTo>
                  <a:pt x="561913" y="965960"/>
                </a:lnTo>
                <a:close/>
              </a:path>
            </a:pathLst>
          </a:custGeom>
          <a:ln w="45084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 rot="21120000">
            <a:off x="4940047" y="4161374"/>
            <a:ext cx="489769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 txBox="1"/>
          <p:nvPr/>
        </p:nvSpPr>
        <p:spPr>
          <a:xfrm rot="21120000">
            <a:off x="4869708" y="4317612"/>
            <a:ext cx="67961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00" spc="-9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baseline="2314" sz="1800" spc="-1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baseline="2314" sz="1800">
              <a:latin typeface="Century Gothic"/>
              <a:cs typeface="Century Gothic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974312" y="5370804"/>
            <a:ext cx="2243086" cy="29498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892048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46" y="0"/>
                </a:move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close/>
              </a:path>
            </a:pathLst>
          </a:custGeom>
          <a:solidFill>
            <a:srgbClr val="ED067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892048" y="3862655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592" y="965414"/>
                </a:moveTo>
                <a:lnTo>
                  <a:pt x="607454" y="955898"/>
                </a:lnTo>
                <a:lnTo>
                  <a:pt x="651399" y="942321"/>
                </a:lnTo>
                <a:lnTo>
                  <a:pt x="693256" y="924914"/>
                </a:lnTo>
                <a:lnTo>
                  <a:pt x="732858" y="903911"/>
                </a:lnTo>
                <a:lnTo>
                  <a:pt x="770035" y="879545"/>
                </a:lnTo>
                <a:lnTo>
                  <a:pt x="804617" y="852049"/>
                </a:lnTo>
                <a:lnTo>
                  <a:pt x="836436" y="821655"/>
                </a:lnTo>
                <a:lnTo>
                  <a:pt x="865322" y="788597"/>
                </a:lnTo>
                <a:lnTo>
                  <a:pt x="891107" y="753108"/>
                </a:lnTo>
                <a:lnTo>
                  <a:pt x="913620" y="715420"/>
                </a:lnTo>
                <a:lnTo>
                  <a:pt x="932693" y="675767"/>
                </a:lnTo>
                <a:lnTo>
                  <a:pt x="948157" y="634380"/>
                </a:lnTo>
                <a:lnTo>
                  <a:pt x="959842" y="591494"/>
                </a:lnTo>
                <a:lnTo>
                  <a:pt x="967580" y="547341"/>
                </a:lnTo>
                <a:lnTo>
                  <a:pt x="971200" y="502155"/>
                </a:lnTo>
                <a:lnTo>
                  <a:pt x="970535" y="456167"/>
                </a:lnTo>
                <a:lnTo>
                  <a:pt x="965414" y="409611"/>
                </a:lnTo>
                <a:lnTo>
                  <a:pt x="955898" y="363749"/>
                </a:lnTo>
                <a:lnTo>
                  <a:pt x="942321" y="319804"/>
                </a:lnTo>
                <a:lnTo>
                  <a:pt x="924914" y="277946"/>
                </a:lnTo>
                <a:lnTo>
                  <a:pt x="903911" y="238344"/>
                </a:lnTo>
                <a:lnTo>
                  <a:pt x="879545" y="201166"/>
                </a:lnTo>
                <a:lnTo>
                  <a:pt x="852048" y="166583"/>
                </a:lnTo>
                <a:lnTo>
                  <a:pt x="821655" y="134764"/>
                </a:lnTo>
                <a:lnTo>
                  <a:pt x="788596" y="105877"/>
                </a:lnTo>
                <a:lnTo>
                  <a:pt x="753106" y="80092"/>
                </a:lnTo>
                <a:lnTo>
                  <a:pt x="715418" y="57578"/>
                </a:lnTo>
                <a:lnTo>
                  <a:pt x="675763" y="38505"/>
                </a:lnTo>
                <a:lnTo>
                  <a:pt x="634376" y="23041"/>
                </a:lnTo>
                <a:lnTo>
                  <a:pt x="591489" y="11356"/>
                </a:lnTo>
                <a:lnTo>
                  <a:pt x="547334" y="3619"/>
                </a:lnTo>
                <a:lnTo>
                  <a:pt x="502146" y="0"/>
                </a:lnTo>
                <a:lnTo>
                  <a:pt x="456156" y="667"/>
                </a:lnTo>
                <a:lnTo>
                  <a:pt x="409599" y="5789"/>
                </a:lnTo>
                <a:lnTo>
                  <a:pt x="363739" y="15305"/>
                </a:lnTo>
                <a:lnTo>
                  <a:pt x="319796" y="28883"/>
                </a:lnTo>
                <a:lnTo>
                  <a:pt x="277939" y="46289"/>
                </a:lnTo>
                <a:lnTo>
                  <a:pt x="238338" y="67292"/>
                </a:lnTo>
                <a:lnTo>
                  <a:pt x="201162" y="91658"/>
                </a:lnTo>
                <a:lnTo>
                  <a:pt x="166580" y="119154"/>
                </a:lnTo>
                <a:lnTo>
                  <a:pt x="134761" y="149548"/>
                </a:lnTo>
                <a:lnTo>
                  <a:pt x="105875" y="182606"/>
                </a:lnTo>
                <a:lnTo>
                  <a:pt x="80090" y="218095"/>
                </a:lnTo>
                <a:lnTo>
                  <a:pt x="57577" y="255783"/>
                </a:lnTo>
                <a:lnTo>
                  <a:pt x="38504" y="295437"/>
                </a:lnTo>
                <a:lnTo>
                  <a:pt x="23040" y="336823"/>
                </a:lnTo>
                <a:lnTo>
                  <a:pt x="11356" y="379709"/>
                </a:lnTo>
                <a:lnTo>
                  <a:pt x="3619" y="423862"/>
                </a:lnTo>
                <a:lnTo>
                  <a:pt x="0" y="469049"/>
                </a:lnTo>
                <a:lnTo>
                  <a:pt x="667" y="515036"/>
                </a:lnTo>
                <a:lnTo>
                  <a:pt x="5789" y="561592"/>
                </a:lnTo>
                <a:lnTo>
                  <a:pt x="15303" y="607454"/>
                </a:lnTo>
                <a:lnTo>
                  <a:pt x="28879" y="651399"/>
                </a:lnTo>
                <a:lnTo>
                  <a:pt x="46284" y="693257"/>
                </a:lnTo>
                <a:lnTo>
                  <a:pt x="67285" y="732860"/>
                </a:lnTo>
                <a:lnTo>
                  <a:pt x="91650" y="770037"/>
                </a:lnTo>
                <a:lnTo>
                  <a:pt x="119146" y="804620"/>
                </a:lnTo>
                <a:lnTo>
                  <a:pt x="149539" y="836440"/>
                </a:lnTo>
                <a:lnTo>
                  <a:pt x="182596" y="865327"/>
                </a:lnTo>
                <a:lnTo>
                  <a:pt x="218086" y="891112"/>
                </a:lnTo>
                <a:lnTo>
                  <a:pt x="255774" y="913625"/>
                </a:lnTo>
                <a:lnTo>
                  <a:pt x="295428" y="932699"/>
                </a:lnTo>
                <a:lnTo>
                  <a:pt x="336815" y="948163"/>
                </a:lnTo>
                <a:lnTo>
                  <a:pt x="379702" y="959847"/>
                </a:lnTo>
                <a:lnTo>
                  <a:pt x="423856" y="967584"/>
                </a:lnTo>
                <a:lnTo>
                  <a:pt x="469045" y="971204"/>
                </a:lnTo>
                <a:lnTo>
                  <a:pt x="515034" y="970537"/>
                </a:lnTo>
                <a:lnTo>
                  <a:pt x="561592" y="965414"/>
                </a:lnTo>
                <a:close/>
              </a:path>
            </a:pathLst>
          </a:custGeom>
          <a:ln w="51765">
            <a:solidFill>
              <a:srgbClr val="00B7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 rot="21120000">
            <a:off x="6160390" y="4144395"/>
            <a:ext cx="38396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push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5" name="object 25"/>
          <p:cNvSpPr txBox="1"/>
          <p:nvPr/>
        </p:nvSpPr>
        <p:spPr>
          <a:xfrm rot="21120000">
            <a:off x="6125813" y="4352871"/>
            <a:ext cx="518822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00"/>
              </a:lnSpc>
            </a:pPr>
            <a:r>
              <a:rPr dirty="0" sz="1200" spc="-5">
                <a:solidFill>
                  <a:srgbClr val="FFFFFF"/>
                </a:solidFill>
                <a:latin typeface="Century Gothic"/>
                <a:cs typeface="Century Gothic"/>
              </a:rPr>
              <a:t>button</a:t>
            </a:r>
            <a:endParaRPr sz="1200">
              <a:latin typeface="Century Gothic"/>
              <a:cs typeface="Century Gothic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2019-10-22T23:29:49Z</dcterms:created>
  <dcterms:modified xsi:type="dcterms:W3CDTF">2019-10-22T23:29:49Z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2018-10-30T00:00:00Z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