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413" y="406603"/>
            <a:ext cx="62800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4022" y="2894851"/>
            <a:ext cx="254952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 and </a:t>
            </a:r>
            <a:r>
              <a:rPr dirty="0" sz="1000">
                <a:latin typeface="Century Gothic"/>
                <a:cs typeface="Century Gothic"/>
              </a:rPr>
              <a:t>contemporary transparent finish,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Cara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classic </a:t>
            </a:r>
            <a:r>
              <a:rPr dirty="0" sz="1000" spc="-5">
                <a:latin typeface="Century Gothic"/>
                <a:cs typeface="Century Gothic"/>
              </a:rPr>
              <a:t>and stylish  quality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next 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6667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logo  branding </a:t>
            </a:r>
            <a:r>
              <a:rPr dirty="0" sz="1000">
                <a:latin typeface="Century Gothic"/>
                <a:cs typeface="Century Gothic"/>
              </a:rPr>
              <a:t>to create a classy corporate  gift.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-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968" y="1366596"/>
            <a:ext cx="5924075" cy="12974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9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754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13" y="406603"/>
            <a:ext cx="56953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Z238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Transparent</a:t>
            </a:r>
            <a:r>
              <a:rPr dirty="0" spc="-405"/>
              <a:t> </a:t>
            </a:r>
            <a:r>
              <a:rPr dirty="0" spc="-40"/>
              <a:t>Cara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384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8468" y="2864229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492470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7412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59901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2389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9" y="6487744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37699" y="6736562"/>
            <a:ext cx="381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</a:t>
            </a:r>
            <a:r>
              <a:rPr dirty="0" sz="800" spc="5">
                <a:latin typeface="Arial Narrow"/>
                <a:cs typeface="Arial Narrow"/>
              </a:rPr>
              <a:t>Purple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7699" y="6985381"/>
            <a:ext cx="580390" cy="114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r>
              <a:rPr dirty="0" sz="800" spc="13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Charcoal</a:t>
            </a:r>
            <a:endParaRPr sz="800">
              <a:latin typeface="Arial Narrow"/>
              <a:cs typeface="Arial Narrow"/>
            </a:endParaRPr>
          </a:p>
          <a:p>
            <a:pPr marL="12700" marR="207645">
              <a:lnSpc>
                <a:spcPct val="204100"/>
              </a:lnSpc>
            </a:pPr>
            <a:r>
              <a:rPr dirty="0" sz="800">
                <a:latin typeface="Arial Narrow"/>
                <a:cs typeface="Arial Narrow"/>
              </a:rPr>
              <a:t>H </a:t>
            </a:r>
            <a:r>
              <a:rPr dirty="0" sz="800" spc="-5">
                <a:latin typeface="Arial Narrow"/>
                <a:cs typeface="Arial Narrow"/>
              </a:rPr>
              <a:t>Yellow  </a:t>
            </a:r>
            <a:r>
              <a:rPr dirty="0" sz="800">
                <a:latin typeface="Arial Narrow"/>
                <a:cs typeface="Arial Narrow"/>
              </a:rPr>
              <a:t>I</a:t>
            </a:r>
            <a:r>
              <a:rPr dirty="0" sz="800" spc="6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Pink</a:t>
            </a:r>
            <a:endParaRPr sz="800">
              <a:latin typeface="Arial Narrow"/>
              <a:cs typeface="Arial Narrow"/>
            </a:endParaRPr>
          </a:p>
          <a:p>
            <a:pPr marL="12700" marR="5080">
              <a:lnSpc>
                <a:spcPct val="204100"/>
              </a:lnSpc>
            </a:pPr>
            <a:r>
              <a:rPr dirty="0" sz="800">
                <a:latin typeface="Arial Narrow"/>
                <a:cs typeface="Arial Narrow"/>
              </a:rPr>
              <a:t>J Light </a:t>
            </a:r>
            <a:r>
              <a:rPr dirty="0" sz="800" spc="5">
                <a:latin typeface="Arial Narrow"/>
                <a:cs typeface="Arial Narrow"/>
              </a:rPr>
              <a:t>Green  </a:t>
            </a:r>
            <a:r>
              <a:rPr dirty="0" sz="800">
                <a:latin typeface="Arial Narrow"/>
                <a:cs typeface="Arial Narrow"/>
              </a:rPr>
              <a:t>K Light</a:t>
            </a:r>
            <a:r>
              <a:rPr dirty="0" sz="800" spc="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19031" y="3860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19031" y="3860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4940047" y="4161374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4869708" y="4317612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74312" y="5370804"/>
            <a:ext cx="2243086" cy="2949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920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920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6160390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6125813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2019-10-22T23:29:49Z</dcterms:created>
  <dcterms:modified xsi:type="dcterms:W3CDTF">2019-10-22T23:29:49Z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