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0600" y="406603"/>
            <a:ext cx="62816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3196" y="2894851"/>
            <a:ext cx="2549525" cy="1769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6604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With </a:t>
            </a:r>
            <a:r>
              <a:rPr dirty="0" sz="1000" spc="-5">
                <a:latin typeface="Century Gothic"/>
                <a:cs typeface="Century Gothic"/>
              </a:rPr>
              <a:t>push button,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ballpoint,  </a:t>
            </a:r>
            <a:r>
              <a:rPr dirty="0" sz="1000">
                <a:latin typeface="Century Gothic"/>
                <a:cs typeface="Century Gothic"/>
              </a:rPr>
              <a:t>the Cara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is </a:t>
            </a:r>
            <a:r>
              <a:rPr dirty="0" sz="1000">
                <a:latin typeface="Century Gothic"/>
                <a:cs typeface="Century Gothic"/>
              </a:rPr>
              <a:t>a classic </a:t>
            </a:r>
            <a:r>
              <a:rPr dirty="0" sz="1000" spc="-5">
                <a:latin typeface="Century Gothic"/>
                <a:cs typeface="Century Gothic"/>
              </a:rPr>
              <a:t>and  stylish quality </a:t>
            </a:r>
            <a:r>
              <a:rPr dirty="0" sz="1000">
                <a:latin typeface="Century Gothic"/>
                <a:cs typeface="Century Gothic"/>
              </a:rPr>
              <a:t>option for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 next  </a:t>
            </a:r>
            <a:r>
              <a:rPr dirty="0" sz="1000" spc="-5">
                <a:latin typeface="Century Gothic"/>
                <a:cs typeface="Century Gothic"/>
              </a:rPr>
              <a:t>promotion.</a:t>
            </a:r>
            <a:endParaRPr sz="1000">
              <a:latin typeface="Century Gothic"/>
              <a:cs typeface="Century Gothic"/>
            </a:endParaRPr>
          </a:p>
          <a:p>
            <a:pPr marL="12700" marR="66675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barrel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pad printed with logo  branding </a:t>
            </a:r>
            <a:r>
              <a:rPr dirty="0" sz="1000">
                <a:latin typeface="Century Gothic"/>
                <a:cs typeface="Century Gothic"/>
              </a:rPr>
              <a:t>to create a classy corporate  gift.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Black ink </a:t>
            </a:r>
            <a:r>
              <a:rPr dirty="0" sz="1000">
                <a:latin typeface="Century Gothic"/>
                <a:cs typeface="Century Gothic"/>
              </a:rPr>
              <a:t>- Parker 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  </a:t>
            </a:r>
            <a:r>
              <a:rPr dirty="0" sz="1000" spc="-5">
                <a:latin typeface="Century Gothic"/>
                <a:cs typeface="Century Gothic"/>
              </a:rPr>
              <a:t>4,000m.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47281" y="1392009"/>
            <a:ext cx="6014947" cy="12719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8179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36719" y="5155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40600" y="406603"/>
            <a:ext cx="424370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>
                <a:solidFill>
                  <a:srgbClr val="58595B"/>
                </a:solidFill>
              </a:rPr>
              <a:t>Z237 </a:t>
            </a:r>
            <a:r>
              <a:rPr dirty="0" spc="-35"/>
              <a:t>Plastic </a:t>
            </a:r>
            <a:r>
              <a:rPr dirty="0" spc="-30"/>
              <a:t>Pen </a:t>
            </a:r>
            <a:r>
              <a:rPr dirty="0" spc="-40"/>
              <a:t>Ballpoint</a:t>
            </a:r>
            <a:r>
              <a:rPr dirty="0" spc="-400"/>
              <a:t> </a:t>
            </a:r>
            <a:r>
              <a:rPr dirty="0" spc="-40"/>
              <a:t>Cara</a:t>
            </a:r>
            <a:endParaRPr sz="4000"/>
          </a:p>
        </p:txBody>
      </p:sp>
      <p:sp>
        <p:nvSpPr>
          <p:cNvPr id="7" name="object 7"/>
          <p:cNvSpPr txBox="1"/>
          <p:nvPr/>
        </p:nvSpPr>
        <p:spPr>
          <a:xfrm>
            <a:off x="642937" y="5032685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3939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22cm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5299" y="6390717"/>
            <a:ext cx="1706880" cy="6007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37579" y="286426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Push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button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59300" y="5606770"/>
            <a:ext cx="32321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4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59300" y="5922950"/>
            <a:ext cx="3048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59300" y="6239129"/>
            <a:ext cx="28956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Red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59300" y="6555308"/>
            <a:ext cx="3702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D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Green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59300" y="6871487"/>
            <a:ext cx="3810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E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Purple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59300" y="7187666"/>
            <a:ext cx="580390" cy="779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F</a:t>
            </a:r>
            <a:r>
              <a:rPr dirty="0" sz="800" spc="5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Orange</a:t>
            </a:r>
            <a:endParaRPr sz="800">
              <a:latin typeface="Arial Narrow"/>
              <a:cs typeface="Arial Narrow"/>
            </a:endParaRPr>
          </a:p>
          <a:p>
            <a:pPr marL="12700" marR="5080">
              <a:lnSpc>
                <a:spcPct val="259300"/>
              </a:lnSpc>
            </a:pPr>
            <a:r>
              <a:rPr dirty="0" sz="800">
                <a:latin typeface="Arial Narrow"/>
                <a:cs typeface="Arial Narrow"/>
              </a:rPr>
              <a:t>K Light </a:t>
            </a:r>
            <a:r>
              <a:rPr dirty="0" sz="800" spc="5">
                <a:latin typeface="Arial Narrow"/>
                <a:cs typeface="Arial Narrow"/>
              </a:rPr>
              <a:t>Blue  </a:t>
            </a:r>
            <a:r>
              <a:rPr dirty="0" sz="800">
                <a:latin typeface="Arial Narrow"/>
                <a:cs typeface="Arial Narrow"/>
              </a:rPr>
              <a:t>L Light</a:t>
            </a:r>
            <a:r>
              <a:rPr dirty="0" sz="800" spc="-13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Green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906156" y="3862655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46" y="0"/>
                </a:move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lnTo>
                  <a:pt x="607454" y="955898"/>
                </a:lnTo>
                <a:lnTo>
                  <a:pt x="651399" y="942321"/>
                </a:lnTo>
                <a:lnTo>
                  <a:pt x="693256" y="924914"/>
                </a:lnTo>
                <a:lnTo>
                  <a:pt x="732858" y="903911"/>
                </a:lnTo>
                <a:lnTo>
                  <a:pt x="770035" y="879545"/>
                </a:lnTo>
                <a:lnTo>
                  <a:pt x="804617" y="852049"/>
                </a:lnTo>
                <a:lnTo>
                  <a:pt x="836436" y="821655"/>
                </a:lnTo>
                <a:lnTo>
                  <a:pt x="865322" y="788597"/>
                </a:lnTo>
                <a:lnTo>
                  <a:pt x="891107" y="753108"/>
                </a:lnTo>
                <a:lnTo>
                  <a:pt x="913620" y="715420"/>
                </a:lnTo>
                <a:lnTo>
                  <a:pt x="932693" y="675767"/>
                </a:lnTo>
                <a:lnTo>
                  <a:pt x="948157" y="634380"/>
                </a:lnTo>
                <a:lnTo>
                  <a:pt x="959842" y="591494"/>
                </a:lnTo>
                <a:lnTo>
                  <a:pt x="967580" y="547341"/>
                </a:lnTo>
                <a:lnTo>
                  <a:pt x="971200" y="502155"/>
                </a:lnTo>
                <a:lnTo>
                  <a:pt x="970535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906156" y="3862655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592" y="965414"/>
                </a:moveTo>
                <a:lnTo>
                  <a:pt x="607454" y="955898"/>
                </a:lnTo>
                <a:lnTo>
                  <a:pt x="651399" y="942321"/>
                </a:lnTo>
                <a:lnTo>
                  <a:pt x="693256" y="924914"/>
                </a:lnTo>
                <a:lnTo>
                  <a:pt x="732858" y="903911"/>
                </a:lnTo>
                <a:lnTo>
                  <a:pt x="770035" y="879545"/>
                </a:lnTo>
                <a:lnTo>
                  <a:pt x="804617" y="852049"/>
                </a:lnTo>
                <a:lnTo>
                  <a:pt x="836436" y="821655"/>
                </a:lnTo>
                <a:lnTo>
                  <a:pt x="865322" y="788597"/>
                </a:lnTo>
                <a:lnTo>
                  <a:pt x="891107" y="753108"/>
                </a:lnTo>
                <a:lnTo>
                  <a:pt x="913620" y="715420"/>
                </a:lnTo>
                <a:lnTo>
                  <a:pt x="932693" y="675767"/>
                </a:lnTo>
                <a:lnTo>
                  <a:pt x="948157" y="634380"/>
                </a:lnTo>
                <a:lnTo>
                  <a:pt x="959842" y="591494"/>
                </a:lnTo>
                <a:lnTo>
                  <a:pt x="967580" y="547341"/>
                </a:lnTo>
                <a:lnTo>
                  <a:pt x="971200" y="502155"/>
                </a:lnTo>
                <a:lnTo>
                  <a:pt x="970535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close/>
              </a:path>
            </a:pathLst>
          </a:custGeom>
          <a:ln w="51765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 rot="21120000">
            <a:off x="6174497" y="4144395"/>
            <a:ext cx="3839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push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120000">
            <a:off x="6139920" y="4352871"/>
            <a:ext cx="51882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button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743612" y="3860405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743612" y="3860405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 rot="21120000">
            <a:off x="4964627" y="4161374"/>
            <a:ext cx="4897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120000">
            <a:off x="4898293" y="4342900"/>
            <a:ext cx="67961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2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314" sz="1800" spc="-1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baseline="2314" sz="18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623921" y="5502592"/>
            <a:ext cx="2608374" cy="25392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2019-10-22T23:29:06Z</dcterms:created>
  <dcterms:modified xsi:type="dcterms:W3CDTF">2019-10-22T23:29:06Z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