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7994" y="0"/>
            <a:ext cx="6627495" cy="1267460"/>
          </a:xfrm>
          <a:custGeom>
            <a:avLst/>
            <a:gdLst/>
            <a:ahLst/>
            <a:cxnLst/>
            <a:rect l="l" t="t" r="r" b="b"/>
            <a:pathLst>
              <a:path w="6627495" h="1267460">
                <a:moveTo>
                  <a:pt x="0" y="1267206"/>
                </a:moveTo>
                <a:lnTo>
                  <a:pt x="6626885" y="1267206"/>
                </a:lnTo>
                <a:lnTo>
                  <a:pt x="6626885" y="0"/>
                </a:lnTo>
                <a:lnTo>
                  <a:pt x="0" y="0"/>
                </a:lnTo>
                <a:lnTo>
                  <a:pt x="0" y="1267206"/>
                </a:lnTo>
                <a:close/>
              </a:path>
            </a:pathLst>
          </a:custGeom>
          <a:solidFill>
            <a:srgbClr val="F4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9706" y="418300"/>
            <a:ext cx="626343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706" y="418300"/>
            <a:ext cx="548640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solidFill>
                  <a:srgbClr val="58595B"/>
                </a:solidFill>
              </a:rPr>
              <a:t>SH300 </a:t>
            </a:r>
            <a:r>
              <a:rPr dirty="0" spc="-35"/>
              <a:t>Marker </a:t>
            </a:r>
            <a:r>
              <a:rPr dirty="0" spc="-40"/>
              <a:t>Permanent Sharpie</a:t>
            </a:r>
            <a:r>
              <a:rPr dirty="0" spc="-330"/>
              <a:t> </a:t>
            </a:r>
            <a:r>
              <a:rPr dirty="0" spc="-45"/>
              <a:t>Super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72159" y="3387177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14099" y="3463511"/>
            <a:ext cx="3106420" cy="66675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60020" indent="-147320">
              <a:lnSpc>
                <a:spcPct val="100000"/>
              </a:lnSpc>
              <a:spcBef>
                <a:spcPts val="580"/>
              </a:spcBef>
              <a:buChar char="•"/>
              <a:tabLst>
                <a:tab pos="160020" algn="l"/>
              </a:tabLst>
            </a:pPr>
            <a:r>
              <a:rPr dirty="0" sz="1000">
                <a:latin typeface="Century Gothic"/>
                <a:cs typeface="Century Gothic"/>
              </a:rPr>
              <a:t>Permanent on most hard-to-mark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surfaces</a:t>
            </a:r>
            <a:endParaRPr sz="1000">
              <a:latin typeface="Century Gothic"/>
              <a:cs typeface="Century Gothic"/>
            </a:endParaRPr>
          </a:p>
          <a:p>
            <a:pPr marL="160020" indent="-147320">
              <a:lnSpc>
                <a:spcPct val="100000"/>
              </a:lnSpc>
              <a:spcBef>
                <a:spcPts val="484"/>
              </a:spcBef>
              <a:buChar char="•"/>
              <a:tabLst>
                <a:tab pos="160020" algn="l"/>
              </a:tabLst>
            </a:pPr>
            <a:r>
              <a:rPr dirty="0" sz="1000" spc="-5">
                <a:latin typeface="Century Gothic"/>
                <a:cs typeface="Century Gothic"/>
              </a:rPr>
              <a:t>Quick-drying, </a:t>
            </a:r>
            <a:r>
              <a:rPr dirty="0" sz="1000">
                <a:latin typeface="Century Gothic"/>
                <a:cs typeface="Century Gothic"/>
              </a:rPr>
              <a:t>AP </a:t>
            </a:r>
            <a:r>
              <a:rPr dirty="0" sz="1000" spc="-5">
                <a:latin typeface="Century Gothic"/>
                <a:cs typeface="Century Gothic"/>
              </a:rPr>
              <a:t>Certified, </a:t>
            </a:r>
            <a:r>
              <a:rPr dirty="0" sz="1000">
                <a:latin typeface="Century Gothic"/>
                <a:cs typeface="Century Gothic"/>
              </a:rPr>
              <a:t>non-toxic </a:t>
            </a:r>
            <a:r>
              <a:rPr dirty="0" sz="1000" spc="-5">
                <a:latin typeface="Century Gothic"/>
                <a:cs typeface="Century Gothic"/>
              </a:rPr>
              <a:t>ink</a:t>
            </a:r>
            <a:r>
              <a:rPr dirty="0" sz="1000" spc="-5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formula</a:t>
            </a:r>
            <a:endParaRPr sz="1000">
              <a:latin typeface="Century Gothic"/>
              <a:cs typeface="Century Gothic"/>
            </a:endParaRPr>
          </a:p>
          <a:p>
            <a:pPr marL="160020" indent="-147320">
              <a:lnSpc>
                <a:spcPct val="100000"/>
              </a:lnSpc>
              <a:spcBef>
                <a:spcPts val="484"/>
              </a:spcBef>
              <a:buChar char="•"/>
              <a:tabLst>
                <a:tab pos="160020" algn="l"/>
              </a:tabLst>
            </a:pPr>
            <a:r>
              <a:rPr dirty="0" sz="1000">
                <a:latin typeface="Century Gothic"/>
                <a:cs typeface="Century Gothic"/>
              </a:rPr>
              <a:t>Line </a:t>
            </a:r>
            <a:r>
              <a:rPr dirty="0" sz="1000" spc="-5">
                <a:latin typeface="Century Gothic"/>
                <a:cs typeface="Century Gothic"/>
              </a:rPr>
              <a:t>width </a:t>
            </a:r>
            <a:r>
              <a:rPr dirty="0" sz="1000">
                <a:latin typeface="Century Gothic"/>
                <a:cs typeface="Century Gothic"/>
              </a:rPr>
              <a:t>-</a:t>
            </a:r>
            <a:r>
              <a:rPr dirty="0" sz="1000" spc="-5">
                <a:latin typeface="Century Gothic"/>
                <a:cs typeface="Century Gothic"/>
              </a:rPr>
              <a:t> 1.5mm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3280" y="6216652"/>
            <a:ext cx="6692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entury Gothic"/>
                <a:cs typeface="Century Gothic"/>
              </a:rPr>
              <a:t>Colours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460" y="6109360"/>
            <a:ext cx="1886585" cy="11341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Packaging</a:t>
            </a:r>
            <a:r>
              <a:rPr dirty="0" sz="1400" spc="-10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info</a:t>
            </a:r>
            <a:endParaRPr sz="1400">
              <a:latin typeface="Century Gothic"/>
              <a:cs typeface="Century Gothic"/>
            </a:endParaRPr>
          </a:p>
          <a:p>
            <a:pPr marL="12700" marR="332740">
              <a:lnSpc>
                <a:spcPct val="116700"/>
              </a:lnSpc>
              <a:spcBef>
                <a:spcPts val="489"/>
              </a:spcBef>
            </a:pPr>
            <a:r>
              <a:rPr dirty="0" sz="1000" spc="-5">
                <a:latin typeface="Century Gothic"/>
                <a:cs typeface="Century Gothic"/>
              </a:rPr>
              <a:t>Shipping </a:t>
            </a:r>
            <a:r>
              <a:rPr dirty="0" sz="1000">
                <a:latin typeface="Century Gothic"/>
                <a:cs typeface="Century Gothic"/>
              </a:rPr>
              <a:t>Carton </a:t>
            </a:r>
            <a:r>
              <a:rPr dirty="0" sz="1000" spc="-5">
                <a:latin typeface="Century Gothic"/>
                <a:cs typeface="Century Gothic"/>
              </a:rPr>
              <a:t>Qty:</a:t>
            </a:r>
            <a:r>
              <a:rPr dirty="0" sz="1000" spc="-8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144  Shipping </a:t>
            </a:r>
            <a:r>
              <a:rPr dirty="0" sz="1000">
                <a:latin typeface="Century Gothic"/>
                <a:cs typeface="Century Gothic"/>
              </a:rPr>
              <a:t>Carton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Size: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-5">
                <a:latin typeface="Century Gothic"/>
                <a:cs typeface="Century Gothic"/>
              </a:rPr>
              <a:t>30.48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18.72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9.98cm (LxWxH)  </a:t>
            </a:r>
            <a:r>
              <a:rPr dirty="0" sz="1000">
                <a:latin typeface="Century Gothic"/>
                <a:cs typeface="Century Gothic"/>
              </a:rPr>
              <a:t>Carton Weight </a:t>
            </a:r>
            <a:r>
              <a:rPr dirty="0" sz="1000" spc="-5">
                <a:latin typeface="Century Gothic"/>
                <a:cs typeface="Century Gothic"/>
              </a:rPr>
              <a:t>(kg):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1.74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579" y="7462517"/>
            <a:ext cx="1604645" cy="6007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Print</a:t>
            </a:r>
            <a:r>
              <a:rPr dirty="0" sz="1400" spc="-1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000">
                <a:latin typeface="Century Gothic"/>
                <a:cs typeface="Century Gothic"/>
              </a:rPr>
              <a:t>Pad Print </a:t>
            </a:r>
            <a:r>
              <a:rPr dirty="0" sz="1000" spc="-5">
                <a:latin typeface="Century Gothic"/>
                <a:cs typeface="Century Gothic"/>
              </a:rPr>
              <a:t>(cap): 35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8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7mm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309" y="3499436"/>
            <a:ext cx="2911475" cy="2480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75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Century Gothic"/>
                <a:cs typeface="Century Gothic"/>
              </a:rPr>
              <a:t>Your customers can now make their mark  </a:t>
            </a:r>
            <a:r>
              <a:rPr dirty="0" sz="1000" spc="-5">
                <a:latin typeface="Century Gothic"/>
                <a:cs typeface="Century Gothic"/>
              </a:rPr>
              <a:t>permanently with </a:t>
            </a:r>
            <a:r>
              <a:rPr dirty="0" sz="1000">
                <a:latin typeface="Century Gothic"/>
                <a:cs typeface="Century Gothic"/>
              </a:rPr>
              <a:t>this co-branding</a:t>
            </a:r>
            <a:r>
              <a:rPr dirty="0" sz="1000" spc="-8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opportunity  on the </a:t>
            </a:r>
            <a:r>
              <a:rPr dirty="0" sz="1000" spc="-5">
                <a:latin typeface="Century Gothic"/>
                <a:cs typeface="Century Gothic"/>
              </a:rPr>
              <a:t>world’s #1-selling </a:t>
            </a:r>
            <a:r>
              <a:rPr dirty="0" sz="1000">
                <a:latin typeface="Century Gothic"/>
                <a:cs typeface="Century Gothic"/>
              </a:rPr>
              <a:t>marker - the </a:t>
            </a:r>
            <a:r>
              <a:rPr dirty="0" sz="1000" spc="-5">
                <a:latin typeface="Century Gothic"/>
                <a:cs typeface="Century Gothic"/>
              </a:rPr>
              <a:t>Sharpie  Super </a:t>
            </a:r>
            <a:r>
              <a:rPr dirty="0" sz="1000">
                <a:latin typeface="Century Gothic"/>
                <a:cs typeface="Century Gothic"/>
              </a:rPr>
              <a:t>Permanent Marker.</a:t>
            </a:r>
            <a:endParaRPr sz="1000">
              <a:latin typeface="Century Gothic"/>
              <a:cs typeface="Century Gothic"/>
            </a:endParaRPr>
          </a:p>
          <a:p>
            <a:pPr marL="12700" marR="13335">
              <a:lnSpc>
                <a:spcPct val="1167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The </a:t>
            </a:r>
            <a:r>
              <a:rPr dirty="0" sz="1000" spc="-10">
                <a:latin typeface="Century Gothic"/>
                <a:cs typeface="Century Gothic"/>
              </a:rPr>
              <a:t>fine </a:t>
            </a:r>
            <a:r>
              <a:rPr dirty="0" sz="1000" spc="-5">
                <a:latin typeface="Century Gothic"/>
                <a:cs typeface="Century Gothic"/>
              </a:rPr>
              <a:t>point </a:t>
            </a:r>
            <a:r>
              <a:rPr dirty="0" sz="1000">
                <a:latin typeface="Century Gothic"/>
                <a:cs typeface="Century Gothic"/>
              </a:rPr>
              <a:t>has </a:t>
            </a:r>
            <a:r>
              <a:rPr dirty="0" sz="1000" spc="-5">
                <a:latin typeface="Century Gothic"/>
                <a:cs typeface="Century Gothic"/>
              </a:rPr>
              <a:t>permanent, </a:t>
            </a:r>
            <a:r>
              <a:rPr dirty="0" sz="1000">
                <a:latin typeface="Century Gothic"/>
                <a:cs typeface="Century Gothic"/>
              </a:rPr>
              <a:t>fast-drying, </a:t>
            </a:r>
            <a:r>
              <a:rPr dirty="0" sz="1000" spc="-5">
                <a:latin typeface="Century Gothic"/>
                <a:cs typeface="Century Gothic"/>
              </a:rPr>
              <a:t>ac-  id-free, </a:t>
            </a:r>
            <a:r>
              <a:rPr dirty="0" sz="1000">
                <a:latin typeface="Century Gothic"/>
                <a:cs typeface="Century Gothic"/>
              </a:rPr>
              <a:t>non-toxic </a:t>
            </a:r>
            <a:r>
              <a:rPr dirty="0" sz="1000" spc="-5">
                <a:latin typeface="Century Gothic"/>
                <a:cs typeface="Century Gothic"/>
              </a:rPr>
              <a:t>ink </a:t>
            </a:r>
            <a:r>
              <a:rPr dirty="0" sz="1000">
                <a:latin typeface="Century Gothic"/>
                <a:cs typeface="Century Gothic"/>
              </a:rPr>
              <a:t>that </a:t>
            </a:r>
            <a:r>
              <a:rPr dirty="0" sz="1000" spc="-5">
                <a:latin typeface="Century Gothic"/>
                <a:cs typeface="Century Gothic"/>
              </a:rPr>
              <a:t>is </a:t>
            </a:r>
            <a:r>
              <a:rPr dirty="0" sz="1000">
                <a:latin typeface="Century Gothic"/>
                <a:cs typeface="Century Gothic"/>
              </a:rPr>
              <a:t>ACMI </a:t>
            </a:r>
            <a:r>
              <a:rPr dirty="0" sz="1000" spc="-5">
                <a:latin typeface="Century Gothic"/>
                <a:cs typeface="Century Gothic"/>
              </a:rPr>
              <a:t>certified; and  with </a:t>
            </a:r>
            <a:r>
              <a:rPr dirty="0" sz="1000">
                <a:latin typeface="Century Gothic"/>
                <a:cs typeface="Century Gothic"/>
              </a:rPr>
              <a:t>a </a:t>
            </a:r>
            <a:r>
              <a:rPr dirty="0" sz="1000" spc="-5">
                <a:latin typeface="Century Gothic"/>
                <a:cs typeface="Century Gothic"/>
              </a:rPr>
              <a:t>super-large ink supply, you </a:t>
            </a:r>
            <a:r>
              <a:rPr dirty="0" sz="1000">
                <a:latin typeface="Century Gothic"/>
                <a:cs typeface="Century Gothic"/>
              </a:rPr>
              <a:t>can express  </a:t>
            </a:r>
            <a:r>
              <a:rPr dirty="0" sz="1000" spc="-5">
                <a:latin typeface="Century Gothic"/>
                <a:cs typeface="Century Gothic"/>
              </a:rPr>
              <a:t>yourself </a:t>
            </a:r>
            <a:r>
              <a:rPr dirty="0" sz="1000">
                <a:latin typeface="Century Gothic"/>
                <a:cs typeface="Century Gothic"/>
              </a:rPr>
              <a:t>to </a:t>
            </a:r>
            <a:r>
              <a:rPr dirty="0" sz="1000" spc="-5">
                <a:latin typeface="Century Gothic"/>
                <a:cs typeface="Century Gothic"/>
              </a:rPr>
              <a:t>your </a:t>
            </a:r>
            <a:r>
              <a:rPr dirty="0" sz="1000">
                <a:latin typeface="Century Gothic"/>
                <a:cs typeface="Century Gothic"/>
              </a:rPr>
              <a:t>heart’s content. </a:t>
            </a:r>
            <a:r>
              <a:rPr dirty="0" sz="1000" spc="-5">
                <a:latin typeface="Century Gothic"/>
                <a:cs typeface="Century Gothic"/>
              </a:rPr>
              <a:t>Instantly </a:t>
            </a:r>
            <a:r>
              <a:rPr dirty="0" sz="1000">
                <a:latin typeface="Century Gothic"/>
                <a:cs typeface="Century Gothic"/>
              </a:rPr>
              <a:t>rec-  ognisable, these </a:t>
            </a:r>
            <a:r>
              <a:rPr dirty="0" sz="1000" spc="-5">
                <a:latin typeface="Century Gothic"/>
                <a:cs typeface="Century Gothic"/>
              </a:rPr>
              <a:t>iconic </a:t>
            </a:r>
            <a:r>
              <a:rPr dirty="0" sz="1000">
                <a:latin typeface="Century Gothic"/>
                <a:cs typeface="Century Gothic"/>
              </a:rPr>
              <a:t>markers </a:t>
            </a:r>
            <a:r>
              <a:rPr dirty="0" sz="1000" spc="-5">
                <a:latin typeface="Century Gothic"/>
                <a:cs typeface="Century Gothic"/>
              </a:rPr>
              <a:t>are well loved  around </a:t>
            </a:r>
            <a:r>
              <a:rPr dirty="0" sz="1000">
                <a:latin typeface="Century Gothic"/>
                <a:cs typeface="Century Gothic"/>
              </a:rPr>
              <a:t>the </a:t>
            </a:r>
            <a:r>
              <a:rPr dirty="0" sz="1000" spc="-5">
                <a:latin typeface="Century Gothic"/>
                <a:cs typeface="Century Gothic"/>
              </a:rPr>
              <a:t>world and always praised </a:t>
            </a:r>
            <a:r>
              <a:rPr dirty="0" sz="1000">
                <a:latin typeface="Century Gothic"/>
                <a:cs typeface="Century Gothic"/>
              </a:rPr>
              <a:t>for their  </a:t>
            </a:r>
            <a:r>
              <a:rPr dirty="0" sz="1000" spc="-5">
                <a:latin typeface="Century Gothic"/>
                <a:cs typeface="Century Gothic"/>
              </a:rPr>
              <a:t>quality.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The </a:t>
            </a:r>
            <a:r>
              <a:rPr dirty="0" sz="1000" spc="-5">
                <a:latin typeface="Century Gothic"/>
                <a:cs typeface="Century Gothic"/>
              </a:rPr>
              <a:t>perfect </a:t>
            </a:r>
            <a:r>
              <a:rPr dirty="0" sz="1000">
                <a:latin typeface="Century Gothic"/>
                <a:cs typeface="Century Gothic"/>
              </a:rPr>
              <a:t>co-branding opportunity -</a:t>
            </a:r>
            <a:r>
              <a:rPr dirty="0" sz="1000" spc="-6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collabo-  </a:t>
            </a:r>
            <a:r>
              <a:rPr dirty="0" sz="1000">
                <a:latin typeface="Century Gothic"/>
                <a:cs typeface="Century Gothic"/>
              </a:rPr>
              <a:t>rate </a:t>
            </a:r>
            <a:r>
              <a:rPr dirty="0" sz="1000" spc="-5">
                <a:latin typeface="Century Gothic"/>
                <a:cs typeface="Century Gothic"/>
              </a:rPr>
              <a:t>and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elevate!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1700" y="6712770"/>
            <a:ext cx="3429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A</a:t>
            </a:r>
            <a:r>
              <a:rPr dirty="0" sz="800" spc="150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Black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1700" y="7088589"/>
            <a:ext cx="3048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B</a:t>
            </a:r>
            <a:r>
              <a:rPr dirty="0" sz="800" spc="150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Blue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1700" y="7464407"/>
            <a:ext cx="2895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C</a:t>
            </a:r>
            <a:r>
              <a:rPr dirty="0" sz="800" spc="114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Red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06343" y="4885906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561913" y="965960"/>
                </a:moveTo>
                <a:lnTo>
                  <a:pt x="607800" y="956439"/>
                </a:lnTo>
                <a:lnTo>
                  <a:pt x="651768" y="942853"/>
                </a:lnTo>
                <a:lnTo>
                  <a:pt x="693649" y="925436"/>
                </a:lnTo>
                <a:lnTo>
                  <a:pt x="733272" y="904422"/>
                </a:lnTo>
                <a:lnTo>
                  <a:pt x="770470" y="880042"/>
                </a:lnTo>
                <a:lnTo>
                  <a:pt x="805072" y="852530"/>
                </a:lnTo>
                <a:lnTo>
                  <a:pt x="836909" y="822119"/>
                </a:lnTo>
                <a:lnTo>
                  <a:pt x="865812" y="789042"/>
                </a:lnTo>
                <a:lnTo>
                  <a:pt x="891611" y="753533"/>
                </a:lnTo>
                <a:lnTo>
                  <a:pt x="914138" y="715823"/>
                </a:lnTo>
                <a:lnTo>
                  <a:pt x="933223" y="676147"/>
                </a:lnTo>
                <a:lnTo>
                  <a:pt x="948696" y="634737"/>
                </a:lnTo>
                <a:lnTo>
                  <a:pt x="960388" y="591827"/>
                </a:lnTo>
                <a:lnTo>
                  <a:pt x="968131" y="547649"/>
                </a:lnTo>
                <a:lnTo>
                  <a:pt x="971754" y="502436"/>
                </a:lnTo>
                <a:lnTo>
                  <a:pt x="971088" y="456422"/>
                </a:lnTo>
                <a:lnTo>
                  <a:pt x="965964" y="409840"/>
                </a:lnTo>
                <a:lnTo>
                  <a:pt x="956443" y="363953"/>
                </a:lnTo>
                <a:lnTo>
                  <a:pt x="942857" y="319985"/>
                </a:lnTo>
                <a:lnTo>
                  <a:pt x="925440" y="278105"/>
                </a:lnTo>
                <a:lnTo>
                  <a:pt x="904425" y="238481"/>
                </a:lnTo>
                <a:lnTo>
                  <a:pt x="880046" y="201283"/>
                </a:lnTo>
                <a:lnTo>
                  <a:pt x="852534" y="166681"/>
                </a:lnTo>
                <a:lnTo>
                  <a:pt x="822123" y="134844"/>
                </a:lnTo>
                <a:lnTo>
                  <a:pt x="789046" y="105941"/>
                </a:lnTo>
                <a:lnTo>
                  <a:pt x="753537" y="80142"/>
                </a:lnTo>
                <a:lnTo>
                  <a:pt x="715827" y="57615"/>
                </a:lnTo>
                <a:lnTo>
                  <a:pt x="676151" y="38530"/>
                </a:lnTo>
                <a:lnTo>
                  <a:pt x="634741" y="23057"/>
                </a:lnTo>
                <a:lnTo>
                  <a:pt x="591831" y="11365"/>
                </a:lnTo>
                <a:lnTo>
                  <a:pt x="547653" y="3622"/>
                </a:lnTo>
                <a:lnTo>
                  <a:pt x="502440" y="0"/>
                </a:lnTo>
                <a:lnTo>
                  <a:pt x="456426" y="665"/>
                </a:lnTo>
                <a:lnTo>
                  <a:pt x="409844" y="5789"/>
                </a:lnTo>
                <a:lnTo>
                  <a:pt x="363955" y="15311"/>
                </a:lnTo>
                <a:lnTo>
                  <a:pt x="319985" y="28896"/>
                </a:lnTo>
                <a:lnTo>
                  <a:pt x="278103" y="46313"/>
                </a:lnTo>
                <a:lnTo>
                  <a:pt x="238478" y="67328"/>
                </a:lnTo>
                <a:lnTo>
                  <a:pt x="201279" y="91708"/>
                </a:lnTo>
                <a:lnTo>
                  <a:pt x="166677" y="119219"/>
                </a:lnTo>
                <a:lnTo>
                  <a:pt x="134839" y="149630"/>
                </a:lnTo>
                <a:lnTo>
                  <a:pt x="105936" y="182707"/>
                </a:lnTo>
                <a:lnTo>
                  <a:pt x="80136" y="218217"/>
                </a:lnTo>
                <a:lnTo>
                  <a:pt x="57610" y="255926"/>
                </a:lnTo>
                <a:lnTo>
                  <a:pt x="38526" y="295602"/>
                </a:lnTo>
                <a:lnTo>
                  <a:pt x="23053" y="337012"/>
                </a:lnTo>
                <a:lnTo>
                  <a:pt x="11362" y="379922"/>
                </a:lnTo>
                <a:lnTo>
                  <a:pt x="3621" y="424100"/>
                </a:lnTo>
                <a:lnTo>
                  <a:pt x="0" y="469313"/>
                </a:lnTo>
                <a:lnTo>
                  <a:pt x="667" y="515327"/>
                </a:lnTo>
                <a:lnTo>
                  <a:pt x="5793" y="561909"/>
                </a:lnTo>
                <a:lnTo>
                  <a:pt x="15314" y="607798"/>
                </a:lnTo>
                <a:lnTo>
                  <a:pt x="28900" y="651768"/>
                </a:lnTo>
                <a:lnTo>
                  <a:pt x="46317" y="693650"/>
                </a:lnTo>
                <a:lnTo>
                  <a:pt x="67332" y="733275"/>
                </a:lnTo>
                <a:lnTo>
                  <a:pt x="91711" y="770474"/>
                </a:lnTo>
                <a:lnTo>
                  <a:pt x="119223" y="805077"/>
                </a:lnTo>
                <a:lnTo>
                  <a:pt x="149634" y="836914"/>
                </a:lnTo>
                <a:lnTo>
                  <a:pt x="182711" y="865817"/>
                </a:lnTo>
                <a:lnTo>
                  <a:pt x="218220" y="891617"/>
                </a:lnTo>
                <a:lnTo>
                  <a:pt x="255930" y="914143"/>
                </a:lnTo>
                <a:lnTo>
                  <a:pt x="295606" y="933228"/>
                </a:lnTo>
                <a:lnTo>
                  <a:pt x="337016" y="948700"/>
                </a:lnTo>
                <a:lnTo>
                  <a:pt x="379926" y="960391"/>
                </a:lnTo>
                <a:lnTo>
                  <a:pt x="424104" y="968132"/>
                </a:lnTo>
                <a:lnTo>
                  <a:pt x="469317" y="971754"/>
                </a:lnTo>
                <a:lnTo>
                  <a:pt x="515331" y="971086"/>
                </a:lnTo>
                <a:lnTo>
                  <a:pt x="561913" y="965960"/>
                </a:lnTo>
                <a:close/>
              </a:path>
            </a:pathLst>
          </a:custGeom>
          <a:ln w="45084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 rot="21120000">
            <a:off x="4074884" y="5155879"/>
            <a:ext cx="59880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500">
                <a:solidFill>
                  <a:srgbClr val="414042"/>
                </a:solidFill>
                <a:latin typeface="Century Gothic"/>
                <a:cs typeface="Century Gothic"/>
              </a:rPr>
              <a:t>made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 rot="21120000">
            <a:off x="4108475" y="5381673"/>
            <a:ext cx="60301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500" spc="-5">
                <a:solidFill>
                  <a:srgbClr val="414042"/>
                </a:solidFill>
                <a:latin typeface="Century Gothic"/>
                <a:cs typeface="Century Gothic"/>
              </a:rPr>
              <a:t>in</a:t>
            </a:r>
            <a:r>
              <a:rPr dirty="0" sz="1500" spc="-114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dirty="0" baseline="1851" sz="2250">
                <a:solidFill>
                  <a:srgbClr val="414042"/>
                </a:solidFill>
                <a:latin typeface="Century Gothic"/>
                <a:cs typeface="Century Gothic"/>
              </a:rPr>
              <a:t>USA</a:t>
            </a:r>
            <a:endParaRPr baseline="1851" sz="22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2040" y="1443787"/>
            <a:ext cx="5944752" cy="1793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8900" y="6109678"/>
            <a:ext cx="6621780" cy="0"/>
          </a:xfrm>
          <a:custGeom>
            <a:avLst/>
            <a:gdLst/>
            <a:ahLst/>
            <a:cxnLst/>
            <a:rect l="l" t="t" r="r" b="b"/>
            <a:pathLst>
              <a:path w="6621780" h="0">
                <a:moveTo>
                  <a:pt x="0" y="0"/>
                </a:moveTo>
                <a:lnTo>
                  <a:pt x="66212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92677" y="6578600"/>
            <a:ext cx="2625598" cy="1146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11575" y="6110997"/>
            <a:ext cx="0" cy="2209165"/>
          </a:xfrm>
          <a:custGeom>
            <a:avLst/>
            <a:gdLst/>
            <a:ahLst/>
            <a:cxnLst/>
            <a:rect l="l" t="t" r="r" b="b"/>
            <a:pathLst>
              <a:path w="0" h="2209165">
                <a:moveTo>
                  <a:pt x="0" y="2208606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8900" y="7452977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25499" y="4880245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502440" y="0"/>
                </a:moveTo>
                <a:lnTo>
                  <a:pt x="456426" y="665"/>
                </a:lnTo>
                <a:lnTo>
                  <a:pt x="409844" y="5789"/>
                </a:lnTo>
                <a:lnTo>
                  <a:pt x="363955" y="15311"/>
                </a:lnTo>
                <a:lnTo>
                  <a:pt x="319985" y="28896"/>
                </a:lnTo>
                <a:lnTo>
                  <a:pt x="278103" y="46313"/>
                </a:lnTo>
                <a:lnTo>
                  <a:pt x="238478" y="67328"/>
                </a:lnTo>
                <a:lnTo>
                  <a:pt x="201279" y="91708"/>
                </a:lnTo>
                <a:lnTo>
                  <a:pt x="166677" y="119219"/>
                </a:lnTo>
                <a:lnTo>
                  <a:pt x="134839" y="149630"/>
                </a:lnTo>
                <a:lnTo>
                  <a:pt x="105936" y="182707"/>
                </a:lnTo>
                <a:lnTo>
                  <a:pt x="80136" y="218217"/>
                </a:lnTo>
                <a:lnTo>
                  <a:pt x="57610" y="255926"/>
                </a:lnTo>
                <a:lnTo>
                  <a:pt x="38526" y="295602"/>
                </a:lnTo>
                <a:lnTo>
                  <a:pt x="23053" y="337012"/>
                </a:lnTo>
                <a:lnTo>
                  <a:pt x="11362" y="379922"/>
                </a:lnTo>
                <a:lnTo>
                  <a:pt x="3621" y="424100"/>
                </a:lnTo>
                <a:lnTo>
                  <a:pt x="0" y="469313"/>
                </a:lnTo>
                <a:lnTo>
                  <a:pt x="667" y="515327"/>
                </a:lnTo>
                <a:lnTo>
                  <a:pt x="5793" y="561909"/>
                </a:lnTo>
                <a:lnTo>
                  <a:pt x="15314" y="607798"/>
                </a:lnTo>
                <a:lnTo>
                  <a:pt x="28900" y="651768"/>
                </a:lnTo>
                <a:lnTo>
                  <a:pt x="46317" y="693650"/>
                </a:lnTo>
                <a:lnTo>
                  <a:pt x="67332" y="733275"/>
                </a:lnTo>
                <a:lnTo>
                  <a:pt x="91711" y="770474"/>
                </a:lnTo>
                <a:lnTo>
                  <a:pt x="119223" y="805077"/>
                </a:lnTo>
                <a:lnTo>
                  <a:pt x="149634" y="836914"/>
                </a:lnTo>
                <a:lnTo>
                  <a:pt x="182711" y="865817"/>
                </a:lnTo>
                <a:lnTo>
                  <a:pt x="218220" y="891617"/>
                </a:lnTo>
                <a:lnTo>
                  <a:pt x="255930" y="914143"/>
                </a:lnTo>
                <a:lnTo>
                  <a:pt x="295606" y="933228"/>
                </a:lnTo>
                <a:lnTo>
                  <a:pt x="337016" y="948700"/>
                </a:lnTo>
                <a:lnTo>
                  <a:pt x="379926" y="960391"/>
                </a:lnTo>
                <a:lnTo>
                  <a:pt x="424104" y="968132"/>
                </a:lnTo>
                <a:lnTo>
                  <a:pt x="469317" y="971754"/>
                </a:lnTo>
                <a:lnTo>
                  <a:pt x="515331" y="971086"/>
                </a:lnTo>
                <a:lnTo>
                  <a:pt x="561913" y="965960"/>
                </a:lnTo>
                <a:lnTo>
                  <a:pt x="607800" y="956439"/>
                </a:lnTo>
                <a:lnTo>
                  <a:pt x="651768" y="942853"/>
                </a:lnTo>
                <a:lnTo>
                  <a:pt x="693649" y="925436"/>
                </a:lnTo>
                <a:lnTo>
                  <a:pt x="733272" y="904422"/>
                </a:lnTo>
                <a:lnTo>
                  <a:pt x="770470" y="880042"/>
                </a:lnTo>
                <a:lnTo>
                  <a:pt x="805072" y="852530"/>
                </a:lnTo>
                <a:lnTo>
                  <a:pt x="836909" y="822119"/>
                </a:lnTo>
                <a:lnTo>
                  <a:pt x="865812" y="789042"/>
                </a:lnTo>
                <a:lnTo>
                  <a:pt x="891611" y="753533"/>
                </a:lnTo>
                <a:lnTo>
                  <a:pt x="914138" y="715823"/>
                </a:lnTo>
                <a:lnTo>
                  <a:pt x="933223" y="676147"/>
                </a:lnTo>
                <a:lnTo>
                  <a:pt x="948696" y="634737"/>
                </a:lnTo>
                <a:lnTo>
                  <a:pt x="960388" y="591827"/>
                </a:lnTo>
                <a:lnTo>
                  <a:pt x="968131" y="547649"/>
                </a:lnTo>
                <a:lnTo>
                  <a:pt x="971754" y="502436"/>
                </a:lnTo>
                <a:lnTo>
                  <a:pt x="971088" y="456422"/>
                </a:lnTo>
                <a:lnTo>
                  <a:pt x="965964" y="409840"/>
                </a:lnTo>
                <a:lnTo>
                  <a:pt x="956443" y="363953"/>
                </a:lnTo>
                <a:lnTo>
                  <a:pt x="942857" y="319985"/>
                </a:lnTo>
                <a:lnTo>
                  <a:pt x="925440" y="278105"/>
                </a:lnTo>
                <a:lnTo>
                  <a:pt x="904425" y="238481"/>
                </a:lnTo>
                <a:lnTo>
                  <a:pt x="880046" y="201283"/>
                </a:lnTo>
                <a:lnTo>
                  <a:pt x="852534" y="166681"/>
                </a:lnTo>
                <a:lnTo>
                  <a:pt x="822123" y="134844"/>
                </a:lnTo>
                <a:lnTo>
                  <a:pt x="789046" y="105941"/>
                </a:lnTo>
                <a:lnTo>
                  <a:pt x="753537" y="80142"/>
                </a:lnTo>
                <a:lnTo>
                  <a:pt x="715827" y="57615"/>
                </a:lnTo>
                <a:lnTo>
                  <a:pt x="676151" y="38530"/>
                </a:lnTo>
                <a:lnTo>
                  <a:pt x="634741" y="23057"/>
                </a:lnTo>
                <a:lnTo>
                  <a:pt x="591831" y="11365"/>
                </a:lnTo>
                <a:lnTo>
                  <a:pt x="547653" y="3622"/>
                </a:lnTo>
                <a:lnTo>
                  <a:pt x="502440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25499" y="4880245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561913" y="965960"/>
                </a:moveTo>
                <a:lnTo>
                  <a:pt x="607800" y="956439"/>
                </a:lnTo>
                <a:lnTo>
                  <a:pt x="651768" y="942853"/>
                </a:lnTo>
                <a:lnTo>
                  <a:pt x="693649" y="925436"/>
                </a:lnTo>
                <a:lnTo>
                  <a:pt x="733272" y="904422"/>
                </a:lnTo>
                <a:lnTo>
                  <a:pt x="770470" y="880042"/>
                </a:lnTo>
                <a:lnTo>
                  <a:pt x="805072" y="852530"/>
                </a:lnTo>
                <a:lnTo>
                  <a:pt x="836909" y="822119"/>
                </a:lnTo>
                <a:lnTo>
                  <a:pt x="865812" y="789042"/>
                </a:lnTo>
                <a:lnTo>
                  <a:pt x="891611" y="753533"/>
                </a:lnTo>
                <a:lnTo>
                  <a:pt x="914138" y="715823"/>
                </a:lnTo>
                <a:lnTo>
                  <a:pt x="933223" y="676147"/>
                </a:lnTo>
                <a:lnTo>
                  <a:pt x="948696" y="634737"/>
                </a:lnTo>
                <a:lnTo>
                  <a:pt x="960388" y="591827"/>
                </a:lnTo>
                <a:lnTo>
                  <a:pt x="968131" y="547649"/>
                </a:lnTo>
                <a:lnTo>
                  <a:pt x="971754" y="502436"/>
                </a:lnTo>
                <a:lnTo>
                  <a:pt x="971088" y="456422"/>
                </a:lnTo>
                <a:lnTo>
                  <a:pt x="965964" y="409840"/>
                </a:lnTo>
                <a:lnTo>
                  <a:pt x="956443" y="363953"/>
                </a:lnTo>
                <a:lnTo>
                  <a:pt x="942857" y="319985"/>
                </a:lnTo>
                <a:lnTo>
                  <a:pt x="925440" y="278105"/>
                </a:lnTo>
                <a:lnTo>
                  <a:pt x="904425" y="238481"/>
                </a:lnTo>
                <a:lnTo>
                  <a:pt x="880046" y="201283"/>
                </a:lnTo>
                <a:lnTo>
                  <a:pt x="852534" y="166681"/>
                </a:lnTo>
                <a:lnTo>
                  <a:pt x="822123" y="134844"/>
                </a:lnTo>
                <a:lnTo>
                  <a:pt x="789046" y="105941"/>
                </a:lnTo>
                <a:lnTo>
                  <a:pt x="753537" y="80142"/>
                </a:lnTo>
                <a:lnTo>
                  <a:pt x="715827" y="57615"/>
                </a:lnTo>
                <a:lnTo>
                  <a:pt x="676151" y="38530"/>
                </a:lnTo>
                <a:lnTo>
                  <a:pt x="634741" y="23057"/>
                </a:lnTo>
                <a:lnTo>
                  <a:pt x="591831" y="11365"/>
                </a:lnTo>
                <a:lnTo>
                  <a:pt x="547653" y="3622"/>
                </a:lnTo>
                <a:lnTo>
                  <a:pt x="502440" y="0"/>
                </a:lnTo>
                <a:lnTo>
                  <a:pt x="456426" y="665"/>
                </a:lnTo>
                <a:lnTo>
                  <a:pt x="409844" y="5789"/>
                </a:lnTo>
                <a:lnTo>
                  <a:pt x="363955" y="15311"/>
                </a:lnTo>
                <a:lnTo>
                  <a:pt x="319985" y="28896"/>
                </a:lnTo>
                <a:lnTo>
                  <a:pt x="278103" y="46313"/>
                </a:lnTo>
                <a:lnTo>
                  <a:pt x="238478" y="67328"/>
                </a:lnTo>
                <a:lnTo>
                  <a:pt x="201279" y="91708"/>
                </a:lnTo>
                <a:lnTo>
                  <a:pt x="166677" y="119219"/>
                </a:lnTo>
                <a:lnTo>
                  <a:pt x="134839" y="149630"/>
                </a:lnTo>
                <a:lnTo>
                  <a:pt x="105936" y="182707"/>
                </a:lnTo>
                <a:lnTo>
                  <a:pt x="80136" y="218217"/>
                </a:lnTo>
                <a:lnTo>
                  <a:pt x="57610" y="255926"/>
                </a:lnTo>
                <a:lnTo>
                  <a:pt x="38526" y="295602"/>
                </a:lnTo>
                <a:lnTo>
                  <a:pt x="23053" y="337012"/>
                </a:lnTo>
                <a:lnTo>
                  <a:pt x="11362" y="379922"/>
                </a:lnTo>
                <a:lnTo>
                  <a:pt x="3621" y="424100"/>
                </a:lnTo>
                <a:lnTo>
                  <a:pt x="0" y="469313"/>
                </a:lnTo>
                <a:lnTo>
                  <a:pt x="667" y="515327"/>
                </a:lnTo>
                <a:lnTo>
                  <a:pt x="5793" y="561909"/>
                </a:lnTo>
                <a:lnTo>
                  <a:pt x="15314" y="607798"/>
                </a:lnTo>
                <a:lnTo>
                  <a:pt x="28900" y="651768"/>
                </a:lnTo>
                <a:lnTo>
                  <a:pt x="46317" y="693650"/>
                </a:lnTo>
                <a:lnTo>
                  <a:pt x="67332" y="733275"/>
                </a:lnTo>
                <a:lnTo>
                  <a:pt x="91711" y="770474"/>
                </a:lnTo>
                <a:lnTo>
                  <a:pt x="119223" y="805077"/>
                </a:lnTo>
                <a:lnTo>
                  <a:pt x="149634" y="836914"/>
                </a:lnTo>
                <a:lnTo>
                  <a:pt x="182711" y="865817"/>
                </a:lnTo>
                <a:lnTo>
                  <a:pt x="218220" y="891617"/>
                </a:lnTo>
                <a:lnTo>
                  <a:pt x="255930" y="914143"/>
                </a:lnTo>
                <a:lnTo>
                  <a:pt x="295606" y="933228"/>
                </a:lnTo>
                <a:lnTo>
                  <a:pt x="337016" y="948700"/>
                </a:lnTo>
                <a:lnTo>
                  <a:pt x="379926" y="960391"/>
                </a:lnTo>
                <a:lnTo>
                  <a:pt x="424104" y="968132"/>
                </a:lnTo>
                <a:lnTo>
                  <a:pt x="469317" y="971754"/>
                </a:lnTo>
                <a:lnTo>
                  <a:pt x="515331" y="971086"/>
                </a:lnTo>
                <a:lnTo>
                  <a:pt x="561913" y="965960"/>
                </a:lnTo>
                <a:close/>
              </a:path>
            </a:pathLst>
          </a:custGeom>
          <a:ln w="45084">
            <a:solidFill>
              <a:srgbClr val="1268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 rot="21120000">
            <a:off x="5295299" y="4988993"/>
            <a:ext cx="34589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cap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 rot="21120000">
            <a:off x="5248477" y="5164663"/>
            <a:ext cx="49459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colour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 rot="21120000">
            <a:off x="5339484" y="5340344"/>
            <a:ext cx="36829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 spc="-5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200" spc="-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entury Gothic"/>
                <a:cs typeface="Century Gothic"/>
              </a:rPr>
              <a:t>ink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 rot="21120000">
            <a:off x="5304121" y="5515987"/>
            <a:ext cx="49459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colour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1175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95174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2499" y="8319178"/>
            <a:ext cx="6622415" cy="0"/>
          </a:xfrm>
          <a:custGeom>
            <a:avLst/>
            <a:gdLst/>
            <a:ahLst/>
            <a:cxnLst/>
            <a:rect l="l" t="t" r="r" b="b"/>
            <a:pathLst>
              <a:path w="6622415" h="0">
                <a:moveTo>
                  <a:pt x="0" y="0"/>
                </a:moveTo>
                <a:lnTo>
                  <a:pt x="662237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2320" y="1267889"/>
            <a:ext cx="6623050" cy="0"/>
          </a:xfrm>
          <a:custGeom>
            <a:avLst/>
            <a:gdLst/>
            <a:ahLst/>
            <a:cxnLst/>
            <a:rect l="l" t="t" r="r" b="b"/>
            <a:pathLst>
              <a:path w="6623050" h="0">
                <a:moveTo>
                  <a:pt x="0" y="0"/>
                </a:moveTo>
                <a:lnTo>
                  <a:pt x="66225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2019-10-22T23:26:35Z</dcterms:created>
  <dcterms:modified xsi:type="dcterms:W3CDTF">2019-10-22T23:26:35Z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2019-05-31T00:00:00Z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2019-10-22T00:00:00Z</vt:filetime>
  </property>
</Properties>
</file>