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064696" y="1056703"/>
            <a:ext cx="382137" cy="42041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4593729" y="1395780"/>
            <a:ext cx="2568143" cy="370629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7780651" y="884542"/>
            <a:ext cx="912494" cy="0"/>
          </a:xfrm>
          <a:custGeom>
            <a:avLst/>
            <a:gdLst/>
            <a:ahLst/>
            <a:cxnLst/>
            <a:rect l="l" t="t" r="r" b="b"/>
            <a:pathLst>
              <a:path w="912495" h="0">
                <a:moveTo>
                  <a:pt x="0" y="0"/>
                </a:moveTo>
                <a:lnTo>
                  <a:pt x="912304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7761601" y="86549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8673900" y="86549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8246399" y="884334"/>
            <a:ext cx="0" cy="116205"/>
          </a:xfrm>
          <a:custGeom>
            <a:avLst/>
            <a:gdLst/>
            <a:ahLst/>
            <a:cxnLst/>
            <a:rect l="l" t="t" r="r" b="b"/>
            <a:pathLst>
              <a:path w="0" h="116205">
                <a:moveTo>
                  <a:pt x="0" y="115608"/>
                </a:moveTo>
                <a:lnTo>
                  <a:pt x="0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8227349" y="98089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8497151" y="3415750"/>
            <a:ext cx="196215" cy="0"/>
          </a:xfrm>
          <a:custGeom>
            <a:avLst/>
            <a:gdLst/>
            <a:ahLst/>
            <a:cxnLst/>
            <a:rect l="l" t="t" r="r" b="b"/>
            <a:pathLst>
              <a:path w="196215" h="0">
                <a:moveTo>
                  <a:pt x="0" y="0"/>
                </a:moveTo>
                <a:lnTo>
                  <a:pt x="195795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8478101" y="33967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8673900" y="33967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7780651" y="2805266"/>
            <a:ext cx="210820" cy="0"/>
          </a:xfrm>
          <a:custGeom>
            <a:avLst/>
            <a:gdLst/>
            <a:ahLst/>
            <a:cxnLst/>
            <a:rect l="l" t="t" r="r" b="b"/>
            <a:pathLst>
              <a:path w="210820" h="0">
                <a:moveTo>
                  <a:pt x="0" y="0"/>
                </a:moveTo>
                <a:lnTo>
                  <a:pt x="210197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7761601" y="278621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k object 28"/>
          <p:cNvSpPr/>
          <p:nvPr/>
        </p:nvSpPr>
        <p:spPr>
          <a:xfrm>
            <a:off x="7971801" y="278621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bk object 29"/>
          <p:cNvSpPr/>
          <p:nvPr/>
        </p:nvSpPr>
        <p:spPr>
          <a:xfrm>
            <a:off x="8495351" y="1838576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 h="0">
                <a:moveTo>
                  <a:pt x="197599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bk object 30"/>
          <p:cNvSpPr/>
          <p:nvPr/>
        </p:nvSpPr>
        <p:spPr>
          <a:xfrm>
            <a:off x="8673900" y="181952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bk object 31"/>
          <p:cNvSpPr/>
          <p:nvPr/>
        </p:nvSpPr>
        <p:spPr>
          <a:xfrm>
            <a:off x="8476301" y="181952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bk object 32"/>
          <p:cNvSpPr/>
          <p:nvPr/>
        </p:nvSpPr>
        <p:spPr>
          <a:xfrm>
            <a:off x="7761601" y="481899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bk object 33"/>
          <p:cNvSpPr/>
          <p:nvPr/>
        </p:nvSpPr>
        <p:spPr>
          <a:xfrm>
            <a:off x="8025899" y="481899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Relationship Id="rId3" Type="http://schemas.openxmlformats.org/officeDocument/2006/relationships/image" Target="../media/image4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47675" y="447675"/>
          <a:ext cx="9806305" cy="66649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47925"/>
                <a:gridCol w="2440940"/>
                <a:gridCol w="1025525"/>
                <a:gridCol w="2043430"/>
                <a:gridCol w="1819910"/>
              </a:tblGrid>
              <a:tr h="4924776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  <a:p>
                      <a:pPr marL="300355">
                        <a:lnSpc>
                          <a:spcPts val="3170"/>
                        </a:lnSpc>
                        <a:spcBef>
                          <a:spcPts val="2170"/>
                        </a:spcBef>
                      </a:pPr>
                      <a:r>
                        <a:rPr dirty="0" sz="2700" spc="-5">
                          <a:solidFill>
                            <a:srgbClr val="A7A9AC"/>
                          </a:solidFill>
                          <a:latin typeface="Century Gothic"/>
                          <a:cs typeface="Century Gothic"/>
                        </a:rPr>
                        <a:t>Hemisphere</a:t>
                      </a:r>
                      <a:endParaRPr sz="2700">
                        <a:latin typeface="Century Gothic"/>
                        <a:cs typeface="Century Gothic"/>
                      </a:endParaRPr>
                    </a:p>
                    <a:p>
                      <a:pPr marL="300355">
                        <a:lnSpc>
                          <a:spcPts val="1610"/>
                        </a:lnSpc>
                      </a:pP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Metal Pen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Ballpoint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Waterman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Hemisphere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- Matte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Black</a:t>
                      </a:r>
                      <a:r>
                        <a:rPr dirty="0" sz="1400" spc="-4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CT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300355" marR="4115435">
                        <a:lnSpc>
                          <a:spcPct val="107200"/>
                        </a:lnSpc>
                      </a:pP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MADE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IN</a:t>
                      </a:r>
                      <a:r>
                        <a:rPr dirty="0" sz="14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FRANCE 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S20102013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A7A9AC"/>
                      </a:solidFill>
                      <a:prstDash val="solid"/>
                    </a:lnL>
                    <a:lnT w="19050">
                      <a:solidFill>
                        <a:srgbClr val="A7A9AC"/>
                      </a:solidFill>
                      <a:prstDash val="solid"/>
                    </a:lnT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r" marL="770255" marR="716915" indent="-67945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Cap</a:t>
                      </a:r>
                      <a:r>
                        <a:rPr dirty="0" sz="900" spc="-1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Decal 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Palladium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algn="r" marR="71755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r" marL="454025" marR="716915" indent="186690">
                        <a:lnSpc>
                          <a:spcPct val="1000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Barrel</a:t>
                      </a:r>
                      <a:r>
                        <a:rPr dirty="0" sz="900" spc="-1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band: 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Palladium</a:t>
                      </a:r>
                      <a:r>
                        <a:rPr dirty="0" sz="900" spc="-1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734060" marR="361950" indent="131445">
                        <a:lnSpc>
                          <a:spcPct val="100000"/>
                        </a:lnSpc>
                        <a:tabLst>
                          <a:tab pos="1673225" algn="l"/>
                        </a:tabLst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Stainless </a:t>
                      </a:r>
                      <a:r>
                        <a:rPr dirty="0" u="sng" sz="900" spc="-5">
                          <a:solidFill>
                            <a:srgbClr val="58595B"/>
                          </a:solidFill>
                          <a:uFill>
                            <a:solidFill>
                              <a:srgbClr val="A7A9AC"/>
                            </a:solidFill>
                          </a:uFill>
                          <a:latin typeface="Century Gothic"/>
                          <a:cs typeface="Century Gothic"/>
                        </a:rPr>
                        <a:t>	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Steel</a:t>
                      </a:r>
                      <a:r>
                        <a:rPr dirty="0" sz="900" spc="-1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635">
                    <a:lnT w="19050">
                      <a:solidFill>
                        <a:srgbClr val="A7A9AC"/>
                      </a:solidFill>
                      <a:prstDash val="solid"/>
                    </a:lnT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69570" marR="84836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Cap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Tassie  Palladium  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369570" marR="577215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Clip Trim:  Palladium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369570" marR="777875">
                        <a:lnSpc>
                          <a:spcPct val="1000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Barrel: 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Matte</a:t>
                      </a:r>
                      <a:r>
                        <a:rPr dirty="0" sz="900" spc="-9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Black 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Resin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635">
                    <a:lnR w="19050">
                      <a:solidFill>
                        <a:srgbClr val="A7A9AC"/>
                      </a:solidFill>
                      <a:prstDash val="solid"/>
                    </a:lnR>
                    <a:lnT w="19050">
                      <a:solidFill>
                        <a:srgbClr val="A7A9AC"/>
                      </a:solidFill>
                      <a:prstDash val="solid"/>
                    </a:lnT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</a:tr>
              <a:tr h="418767">
                <a:tc>
                  <a:txBody>
                    <a:bodyPr/>
                    <a:lstStyle/>
                    <a:p>
                      <a:pPr marL="298450"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Packaging</a:t>
                      </a:r>
                      <a:r>
                        <a:rPr dirty="0" sz="1400" spc="-1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info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B="0" marT="157480">
                    <a:lnL w="19050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1285"/>
                        </a:spcBef>
                      </a:pP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Print</a:t>
                      </a: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Area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B="0" marT="163195">
                    <a:lnL w="9525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</a:tcPr>
                </a:tc>
                <a:tc gridSpan="3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A7A9AC"/>
                      </a:solidFill>
                      <a:prstDash val="solid"/>
                    </a:lnL>
                    <a:lnR w="19050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302060">
                <a:tc>
                  <a:txBody>
                    <a:bodyPr/>
                    <a:lstStyle/>
                    <a:p>
                      <a:pPr marL="298450" marR="608330">
                        <a:lnSpc>
                          <a:spcPct val="116700"/>
                        </a:lnSpc>
                        <a:spcBef>
                          <a:spcPts val="105"/>
                        </a:spcBef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Shipping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Qty:</a:t>
                      </a:r>
                      <a:r>
                        <a:rPr dirty="0" sz="1000" spc="-7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100  Shipping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</a:t>
                      </a:r>
                      <a:r>
                        <a:rPr dirty="0" sz="1000" spc="-2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Size: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 marL="298450" marR="643890">
                        <a:lnSpc>
                          <a:spcPct val="116700"/>
                        </a:lnSpc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41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38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38cm (LxWxH) 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 Weight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(kg):</a:t>
                      </a:r>
                      <a:r>
                        <a:rPr dirty="0" sz="1000" spc="-9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18.5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13335">
                    <a:lnL w="19050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Pad Print: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40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</a:t>
                      </a:r>
                      <a:r>
                        <a:rPr dirty="0" sz="10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7mm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Engrave</a:t>
                      </a:r>
                      <a:r>
                        <a:rPr dirty="0" sz="1400" spc="-1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Area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293370" marR="885825">
                        <a:lnSpc>
                          <a:spcPct val="116700"/>
                        </a:lnSpc>
                        <a:spcBef>
                          <a:spcPts val="484"/>
                        </a:spcBef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Engrave: 40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7mm  Engrave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Color:</a:t>
                      </a:r>
                      <a:r>
                        <a:rPr dirty="0" sz="1000" spc="-8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Gold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45085">
                    <a:lnL w="9525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A7A9AC"/>
                      </a:solidFill>
                      <a:prstDash val="solid"/>
                    </a:lnL>
                    <a:lnR w="19050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1153737" y="3164138"/>
            <a:ext cx="2568637" cy="18921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56004" y="658369"/>
            <a:ext cx="1921637" cy="5639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2019-10-22T23:23:13Z</dcterms:created>
  <dcterms:modified xsi:type="dcterms:W3CDTF">2019-10-22T23:23:13Z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2018-11-15T00:00:00Z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2019-10-22T00:00:00Z</vt:filetime>
  </property>
</Properties>
</file>