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64696" y="1056703"/>
            <a:ext cx="382137" cy="42041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93729" y="1395780"/>
            <a:ext cx="2568143" cy="37062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1025525"/>
                <a:gridCol w="2043430"/>
                <a:gridCol w="1819910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Matte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4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411543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S20102013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L="770255" marR="716915" indent="-6794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7175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L="454025" marR="716915" indent="18669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34060" marR="361950" indent="131445">
                        <a:lnSpc>
                          <a:spcPct val="100000"/>
                        </a:lnSpc>
                        <a:tabLst>
                          <a:tab pos="1673225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</a:t>
                      </a:r>
                      <a:r>
                        <a:rPr dirty="0" u="sng" sz="900" spc="-5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9570" marR="8483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  Palladium  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69570" marR="57721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 Trim:  Palladium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69570" marR="77787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Matte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Resin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7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2019-10-22T23:23:13Z</dcterms:created>
  <dcterms:modified xsi:type="dcterms:W3CDTF">2019-10-22T23:23:13Z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