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64696" y="1056703"/>
            <a:ext cx="382137" cy="42041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474324" y="1396720"/>
            <a:ext cx="2637866" cy="36613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7780651" y="4838049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299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1151889"/>
                <a:gridCol w="1739900"/>
                <a:gridCol w="1997710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Lacquer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4241800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S20102009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L="617220" marR="539750" indent="-4127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5397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L="373380" marR="539750" indent="14097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23K Gold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just" marL="599440" marR="539750" indent="13970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 Steel with  Gold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just" marL="547370" marR="8483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just" marL="54737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23K Gold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Lacquer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7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2019-10-22T22:59:54Z</dcterms:created>
  <dcterms:modified xsi:type="dcterms:W3CDTF">2019-10-22T22:59:54Z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