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37801" y="2450033"/>
            <a:ext cx="4374845" cy="19594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80651" y="280526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1317625"/>
                <a:gridCol w="1751330"/>
                <a:gridCol w="1819910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Hemisphere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Hemisphere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</a:t>
                      </a:r>
                      <a:r>
                        <a:rPr dirty="0" sz="1400" spc="-4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440753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S20102007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L="478155" marR="716915" indent="-6794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71755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L="478155" marR="716915" indent="-129539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71755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 marR="361950" indent="131445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381125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</a:t>
                      </a:r>
                      <a:r>
                        <a:rPr dirty="0" u="sng" sz="900" spc="-5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9570" marR="8483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  Palladium  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69570" marR="89408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 Trim:  Palladium  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69570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Brushed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73723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Size: 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(LxWxH)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8064696" y="1056703"/>
            <a:ext cx="382137" cy="4204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69530" y="3167926"/>
            <a:ext cx="2823679" cy="2146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2019-10-22T22:56:30Z</dcterms:created>
  <dcterms:modified xsi:type="dcterms:W3CDTF">2019-10-22T22:56:30Z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