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png" ContentType="image/png"/>
  <Override PartName="/ppt/slides/slide1.xml" ContentType="application/vnd.openxmlformats-officedocument.presentationml.slide+xml"/>
  <Default Extension="jpg" ContentType="image/jpg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10693400" cy="7562850"/>
  <p:notesSz cx="10693400" cy="756285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4483"/>
            <a:ext cx="9089390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8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53467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5507101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3037801" y="2450033"/>
            <a:ext cx="4374845" cy="1959457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7" name="bk object 17"/>
          <p:cNvSpPr/>
          <p:nvPr/>
        </p:nvSpPr>
        <p:spPr>
          <a:xfrm>
            <a:off x="7780651" y="884542"/>
            <a:ext cx="912494" cy="0"/>
          </a:xfrm>
          <a:custGeom>
            <a:avLst/>
            <a:gdLst/>
            <a:ahLst/>
            <a:cxnLst/>
            <a:rect l="l" t="t" r="r" b="b"/>
            <a:pathLst>
              <a:path w="912495" h="0">
                <a:moveTo>
                  <a:pt x="0" y="0"/>
                </a:moveTo>
                <a:lnTo>
                  <a:pt x="912304" y="0"/>
                </a:lnTo>
              </a:path>
            </a:pathLst>
          </a:custGeom>
          <a:ln w="9525">
            <a:solidFill>
              <a:srgbClr val="A7A9A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bk object 18"/>
          <p:cNvSpPr/>
          <p:nvPr/>
        </p:nvSpPr>
        <p:spPr>
          <a:xfrm>
            <a:off x="7761601" y="865492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19050" y="0"/>
                </a:moveTo>
                <a:lnTo>
                  <a:pt x="11637" y="1497"/>
                </a:lnTo>
                <a:lnTo>
                  <a:pt x="5581" y="5581"/>
                </a:lnTo>
                <a:lnTo>
                  <a:pt x="1497" y="11637"/>
                </a:lnTo>
                <a:lnTo>
                  <a:pt x="0" y="19050"/>
                </a:lnTo>
                <a:lnTo>
                  <a:pt x="1497" y="26462"/>
                </a:lnTo>
                <a:lnTo>
                  <a:pt x="5581" y="32518"/>
                </a:lnTo>
                <a:lnTo>
                  <a:pt x="11637" y="36602"/>
                </a:lnTo>
                <a:lnTo>
                  <a:pt x="19050" y="38100"/>
                </a:lnTo>
                <a:lnTo>
                  <a:pt x="26462" y="36602"/>
                </a:lnTo>
                <a:lnTo>
                  <a:pt x="32518" y="32518"/>
                </a:lnTo>
                <a:lnTo>
                  <a:pt x="36602" y="26462"/>
                </a:lnTo>
                <a:lnTo>
                  <a:pt x="38100" y="19050"/>
                </a:lnTo>
                <a:lnTo>
                  <a:pt x="36602" y="11637"/>
                </a:lnTo>
                <a:lnTo>
                  <a:pt x="32518" y="5581"/>
                </a:lnTo>
                <a:lnTo>
                  <a:pt x="26462" y="1497"/>
                </a:lnTo>
                <a:lnTo>
                  <a:pt x="19050" y="0"/>
                </a:lnTo>
                <a:close/>
              </a:path>
            </a:pathLst>
          </a:custGeom>
          <a:solidFill>
            <a:srgbClr val="A7A9A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bk object 19"/>
          <p:cNvSpPr/>
          <p:nvPr/>
        </p:nvSpPr>
        <p:spPr>
          <a:xfrm>
            <a:off x="8673900" y="865492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19050" y="0"/>
                </a:moveTo>
                <a:lnTo>
                  <a:pt x="11637" y="1497"/>
                </a:lnTo>
                <a:lnTo>
                  <a:pt x="5581" y="5581"/>
                </a:lnTo>
                <a:lnTo>
                  <a:pt x="1497" y="11637"/>
                </a:lnTo>
                <a:lnTo>
                  <a:pt x="0" y="19050"/>
                </a:lnTo>
                <a:lnTo>
                  <a:pt x="1497" y="26462"/>
                </a:lnTo>
                <a:lnTo>
                  <a:pt x="5581" y="32518"/>
                </a:lnTo>
                <a:lnTo>
                  <a:pt x="11637" y="36602"/>
                </a:lnTo>
                <a:lnTo>
                  <a:pt x="19050" y="38100"/>
                </a:lnTo>
                <a:lnTo>
                  <a:pt x="26462" y="36602"/>
                </a:lnTo>
                <a:lnTo>
                  <a:pt x="32518" y="32518"/>
                </a:lnTo>
                <a:lnTo>
                  <a:pt x="36602" y="26462"/>
                </a:lnTo>
                <a:lnTo>
                  <a:pt x="38100" y="19050"/>
                </a:lnTo>
                <a:lnTo>
                  <a:pt x="36602" y="11637"/>
                </a:lnTo>
                <a:lnTo>
                  <a:pt x="32518" y="5581"/>
                </a:lnTo>
                <a:lnTo>
                  <a:pt x="26462" y="1497"/>
                </a:lnTo>
                <a:lnTo>
                  <a:pt x="19050" y="0"/>
                </a:lnTo>
                <a:close/>
              </a:path>
            </a:pathLst>
          </a:custGeom>
          <a:solidFill>
            <a:srgbClr val="A7A9A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bk object 20"/>
          <p:cNvSpPr/>
          <p:nvPr/>
        </p:nvSpPr>
        <p:spPr>
          <a:xfrm>
            <a:off x="8246399" y="884334"/>
            <a:ext cx="0" cy="116205"/>
          </a:xfrm>
          <a:custGeom>
            <a:avLst/>
            <a:gdLst/>
            <a:ahLst/>
            <a:cxnLst/>
            <a:rect l="l" t="t" r="r" b="b"/>
            <a:pathLst>
              <a:path w="0" h="116205">
                <a:moveTo>
                  <a:pt x="0" y="115608"/>
                </a:moveTo>
                <a:lnTo>
                  <a:pt x="0" y="0"/>
                </a:lnTo>
              </a:path>
            </a:pathLst>
          </a:custGeom>
          <a:ln w="9525">
            <a:solidFill>
              <a:srgbClr val="A7A9A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bk object 21"/>
          <p:cNvSpPr/>
          <p:nvPr/>
        </p:nvSpPr>
        <p:spPr>
          <a:xfrm>
            <a:off x="8227349" y="980892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19050" y="0"/>
                </a:moveTo>
                <a:lnTo>
                  <a:pt x="11637" y="1497"/>
                </a:lnTo>
                <a:lnTo>
                  <a:pt x="5581" y="5581"/>
                </a:lnTo>
                <a:lnTo>
                  <a:pt x="1497" y="11637"/>
                </a:lnTo>
                <a:lnTo>
                  <a:pt x="0" y="19050"/>
                </a:lnTo>
                <a:lnTo>
                  <a:pt x="1497" y="26462"/>
                </a:lnTo>
                <a:lnTo>
                  <a:pt x="5581" y="32518"/>
                </a:lnTo>
                <a:lnTo>
                  <a:pt x="11637" y="36602"/>
                </a:lnTo>
                <a:lnTo>
                  <a:pt x="19050" y="38100"/>
                </a:lnTo>
                <a:lnTo>
                  <a:pt x="26462" y="36602"/>
                </a:lnTo>
                <a:lnTo>
                  <a:pt x="32518" y="32518"/>
                </a:lnTo>
                <a:lnTo>
                  <a:pt x="36602" y="26462"/>
                </a:lnTo>
                <a:lnTo>
                  <a:pt x="38100" y="19050"/>
                </a:lnTo>
                <a:lnTo>
                  <a:pt x="36602" y="11637"/>
                </a:lnTo>
                <a:lnTo>
                  <a:pt x="32518" y="5581"/>
                </a:lnTo>
                <a:lnTo>
                  <a:pt x="26462" y="1497"/>
                </a:lnTo>
                <a:lnTo>
                  <a:pt x="19050" y="0"/>
                </a:lnTo>
                <a:close/>
              </a:path>
            </a:pathLst>
          </a:custGeom>
          <a:solidFill>
            <a:srgbClr val="A7A9A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bk object 22"/>
          <p:cNvSpPr/>
          <p:nvPr/>
        </p:nvSpPr>
        <p:spPr>
          <a:xfrm>
            <a:off x="8497151" y="3415750"/>
            <a:ext cx="196215" cy="0"/>
          </a:xfrm>
          <a:custGeom>
            <a:avLst/>
            <a:gdLst/>
            <a:ahLst/>
            <a:cxnLst/>
            <a:rect l="l" t="t" r="r" b="b"/>
            <a:pathLst>
              <a:path w="196215" h="0">
                <a:moveTo>
                  <a:pt x="0" y="0"/>
                </a:moveTo>
                <a:lnTo>
                  <a:pt x="195795" y="0"/>
                </a:lnTo>
              </a:path>
            </a:pathLst>
          </a:custGeom>
          <a:ln w="9525">
            <a:solidFill>
              <a:srgbClr val="A7A9A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bk object 23"/>
          <p:cNvSpPr/>
          <p:nvPr/>
        </p:nvSpPr>
        <p:spPr>
          <a:xfrm>
            <a:off x="8478101" y="3396700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19050" y="0"/>
                </a:moveTo>
                <a:lnTo>
                  <a:pt x="11637" y="1497"/>
                </a:lnTo>
                <a:lnTo>
                  <a:pt x="5581" y="5581"/>
                </a:lnTo>
                <a:lnTo>
                  <a:pt x="1497" y="11637"/>
                </a:lnTo>
                <a:lnTo>
                  <a:pt x="0" y="19050"/>
                </a:lnTo>
                <a:lnTo>
                  <a:pt x="1497" y="26462"/>
                </a:lnTo>
                <a:lnTo>
                  <a:pt x="5581" y="32518"/>
                </a:lnTo>
                <a:lnTo>
                  <a:pt x="11637" y="36602"/>
                </a:lnTo>
                <a:lnTo>
                  <a:pt x="19050" y="38100"/>
                </a:lnTo>
                <a:lnTo>
                  <a:pt x="26462" y="36602"/>
                </a:lnTo>
                <a:lnTo>
                  <a:pt x="32518" y="32518"/>
                </a:lnTo>
                <a:lnTo>
                  <a:pt x="36602" y="26462"/>
                </a:lnTo>
                <a:lnTo>
                  <a:pt x="38100" y="19050"/>
                </a:lnTo>
                <a:lnTo>
                  <a:pt x="36602" y="11637"/>
                </a:lnTo>
                <a:lnTo>
                  <a:pt x="32518" y="5581"/>
                </a:lnTo>
                <a:lnTo>
                  <a:pt x="26462" y="1497"/>
                </a:lnTo>
                <a:lnTo>
                  <a:pt x="19050" y="0"/>
                </a:lnTo>
                <a:close/>
              </a:path>
            </a:pathLst>
          </a:custGeom>
          <a:solidFill>
            <a:srgbClr val="A7A9A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bk object 24"/>
          <p:cNvSpPr/>
          <p:nvPr/>
        </p:nvSpPr>
        <p:spPr>
          <a:xfrm>
            <a:off x="8673900" y="3396700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19050" y="0"/>
                </a:moveTo>
                <a:lnTo>
                  <a:pt x="11637" y="1497"/>
                </a:lnTo>
                <a:lnTo>
                  <a:pt x="5581" y="5581"/>
                </a:lnTo>
                <a:lnTo>
                  <a:pt x="1497" y="11637"/>
                </a:lnTo>
                <a:lnTo>
                  <a:pt x="0" y="19050"/>
                </a:lnTo>
                <a:lnTo>
                  <a:pt x="1497" y="26462"/>
                </a:lnTo>
                <a:lnTo>
                  <a:pt x="5581" y="32518"/>
                </a:lnTo>
                <a:lnTo>
                  <a:pt x="11637" y="36602"/>
                </a:lnTo>
                <a:lnTo>
                  <a:pt x="19050" y="38100"/>
                </a:lnTo>
                <a:lnTo>
                  <a:pt x="26462" y="36602"/>
                </a:lnTo>
                <a:lnTo>
                  <a:pt x="32518" y="32518"/>
                </a:lnTo>
                <a:lnTo>
                  <a:pt x="36602" y="26462"/>
                </a:lnTo>
                <a:lnTo>
                  <a:pt x="38100" y="19050"/>
                </a:lnTo>
                <a:lnTo>
                  <a:pt x="36602" y="11637"/>
                </a:lnTo>
                <a:lnTo>
                  <a:pt x="32518" y="5581"/>
                </a:lnTo>
                <a:lnTo>
                  <a:pt x="26462" y="1497"/>
                </a:lnTo>
                <a:lnTo>
                  <a:pt x="19050" y="0"/>
                </a:lnTo>
                <a:close/>
              </a:path>
            </a:pathLst>
          </a:custGeom>
          <a:solidFill>
            <a:srgbClr val="A7A9A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bk object 25"/>
          <p:cNvSpPr/>
          <p:nvPr/>
        </p:nvSpPr>
        <p:spPr>
          <a:xfrm>
            <a:off x="7780651" y="2805266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 h="0">
                <a:moveTo>
                  <a:pt x="0" y="0"/>
                </a:moveTo>
                <a:lnTo>
                  <a:pt x="210197" y="0"/>
                </a:lnTo>
              </a:path>
            </a:pathLst>
          </a:custGeom>
          <a:ln w="9525">
            <a:solidFill>
              <a:srgbClr val="A7A9A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bk object 26"/>
          <p:cNvSpPr/>
          <p:nvPr/>
        </p:nvSpPr>
        <p:spPr>
          <a:xfrm>
            <a:off x="7761601" y="2786216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19050" y="0"/>
                </a:moveTo>
                <a:lnTo>
                  <a:pt x="11637" y="1497"/>
                </a:lnTo>
                <a:lnTo>
                  <a:pt x="5581" y="5581"/>
                </a:lnTo>
                <a:lnTo>
                  <a:pt x="1497" y="11637"/>
                </a:lnTo>
                <a:lnTo>
                  <a:pt x="0" y="19050"/>
                </a:lnTo>
                <a:lnTo>
                  <a:pt x="1497" y="26462"/>
                </a:lnTo>
                <a:lnTo>
                  <a:pt x="5581" y="32518"/>
                </a:lnTo>
                <a:lnTo>
                  <a:pt x="11637" y="36602"/>
                </a:lnTo>
                <a:lnTo>
                  <a:pt x="19050" y="38100"/>
                </a:lnTo>
                <a:lnTo>
                  <a:pt x="26462" y="36602"/>
                </a:lnTo>
                <a:lnTo>
                  <a:pt x="32518" y="32518"/>
                </a:lnTo>
                <a:lnTo>
                  <a:pt x="36602" y="26462"/>
                </a:lnTo>
                <a:lnTo>
                  <a:pt x="38100" y="19050"/>
                </a:lnTo>
                <a:lnTo>
                  <a:pt x="36602" y="11637"/>
                </a:lnTo>
                <a:lnTo>
                  <a:pt x="32518" y="5581"/>
                </a:lnTo>
                <a:lnTo>
                  <a:pt x="26462" y="1497"/>
                </a:lnTo>
                <a:lnTo>
                  <a:pt x="19050" y="0"/>
                </a:lnTo>
                <a:close/>
              </a:path>
            </a:pathLst>
          </a:custGeom>
          <a:solidFill>
            <a:srgbClr val="A7A9A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" name="bk object 27"/>
          <p:cNvSpPr/>
          <p:nvPr/>
        </p:nvSpPr>
        <p:spPr>
          <a:xfrm>
            <a:off x="7971801" y="2786216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19050" y="0"/>
                </a:moveTo>
                <a:lnTo>
                  <a:pt x="11637" y="1497"/>
                </a:lnTo>
                <a:lnTo>
                  <a:pt x="5581" y="5581"/>
                </a:lnTo>
                <a:lnTo>
                  <a:pt x="1497" y="11637"/>
                </a:lnTo>
                <a:lnTo>
                  <a:pt x="0" y="19050"/>
                </a:lnTo>
                <a:lnTo>
                  <a:pt x="1497" y="26462"/>
                </a:lnTo>
                <a:lnTo>
                  <a:pt x="5581" y="32518"/>
                </a:lnTo>
                <a:lnTo>
                  <a:pt x="11637" y="36602"/>
                </a:lnTo>
                <a:lnTo>
                  <a:pt x="19050" y="38100"/>
                </a:lnTo>
                <a:lnTo>
                  <a:pt x="26462" y="36602"/>
                </a:lnTo>
                <a:lnTo>
                  <a:pt x="32518" y="32518"/>
                </a:lnTo>
                <a:lnTo>
                  <a:pt x="36602" y="26462"/>
                </a:lnTo>
                <a:lnTo>
                  <a:pt x="38100" y="19050"/>
                </a:lnTo>
                <a:lnTo>
                  <a:pt x="36602" y="11637"/>
                </a:lnTo>
                <a:lnTo>
                  <a:pt x="32518" y="5581"/>
                </a:lnTo>
                <a:lnTo>
                  <a:pt x="26462" y="1497"/>
                </a:lnTo>
                <a:lnTo>
                  <a:pt x="19050" y="0"/>
                </a:lnTo>
                <a:close/>
              </a:path>
            </a:pathLst>
          </a:custGeom>
          <a:solidFill>
            <a:srgbClr val="A7A9A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8" name="bk object 28"/>
          <p:cNvSpPr/>
          <p:nvPr/>
        </p:nvSpPr>
        <p:spPr>
          <a:xfrm>
            <a:off x="8495351" y="1838576"/>
            <a:ext cx="198120" cy="0"/>
          </a:xfrm>
          <a:custGeom>
            <a:avLst/>
            <a:gdLst/>
            <a:ahLst/>
            <a:cxnLst/>
            <a:rect l="l" t="t" r="r" b="b"/>
            <a:pathLst>
              <a:path w="198120" h="0">
                <a:moveTo>
                  <a:pt x="197599" y="0"/>
                </a:moveTo>
                <a:lnTo>
                  <a:pt x="0" y="0"/>
                </a:lnTo>
              </a:path>
            </a:pathLst>
          </a:custGeom>
          <a:ln w="9525">
            <a:solidFill>
              <a:srgbClr val="A7A9A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" name="bk object 29"/>
          <p:cNvSpPr/>
          <p:nvPr/>
        </p:nvSpPr>
        <p:spPr>
          <a:xfrm>
            <a:off x="8673900" y="1819526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19050" y="0"/>
                </a:moveTo>
                <a:lnTo>
                  <a:pt x="11637" y="1497"/>
                </a:lnTo>
                <a:lnTo>
                  <a:pt x="5581" y="5581"/>
                </a:lnTo>
                <a:lnTo>
                  <a:pt x="1497" y="11637"/>
                </a:lnTo>
                <a:lnTo>
                  <a:pt x="0" y="19050"/>
                </a:lnTo>
                <a:lnTo>
                  <a:pt x="1497" y="26462"/>
                </a:lnTo>
                <a:lnTo>
                  <a:pt x="5581" y="32518"/>
                </a:lnTo>
                <a:lnTo>
                  <a:pt x="11637" y="36602"/>
                </a:lnTo>
                <a:lnTo>
                  <a:pt x="19050" y="38100"/>
                </a:lnTo>
                <a:lnTo>
                  <a:pt x="26462" y="36602"/>
                </a:lnTo>
                <a:lnTo>
                  <a:pt x="32518" y="32518"/>
                </a:lnTo>
                <a:lnTo>
                  <a:pt x="36602" y="26462"/>
                </a:lnTo>
                <a:lnTo>
                  <a:pt x="38100" y="19050"/>
                </a:lnTo>
                <a:lnTo>
                  <a:pt x="36602" y="11637"/>
                </a:lnTo>
                <a:lnTo>
                  <a:pt x="32518" y="5581"/>
                </a:lnTo>
                <a:lnTo>
                  <a:pt x="26462" y="1497"/>
                </a:lnTo>
                <a:lnTo>
                  <a:pt x="19050" y="0"/>
                </a:lnTo>
                <a:close/>
              </a:path>
            </a:pathLst>
          </a:custGeom>
          <a:solidFill>
            <a:srgbClr val="A7A9A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0" name="bk object 30"/>
          <p:cNvSpPr/>
          <p:nvPr/>
        </p:nvSpPr>
        <p:spPr>
          <a:xfrm>
            <a:off x="8476301" y="1819526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19050" y="0"/>
                </a:moveTo>
                <a:lnTo>
                  <a:pt x="11637" y="1497"/>
                </a:lnTo>
                <a:lnTo>
                  <a:pt x="5581" y="5581"/>
                </a:lnTo>
                <a:lnTo>
                  <a:pt x="1497" y="11637"/>
                </a:lnTo>
                <a:lnTo>
                  <a:pt x="0" y="19050"/>
                </a:lnTo>
                <a:lnTo>
                  <a:pt x="1497" y="26462"/>
                </a:lnTo>
                <a:lnTo>
                  <a:pt x="5581" y="32518"/>
                </a:lnTo>
                <a:lnTo>
                  <a:pt x="11637" y="36602"/>
                </a:lnTo>
                <a:lnTo>
                  <a:pt x="19050" y="38100"/>
                </a:lnTo>
                <a:lnTo>
                  <a:pt x="26462" y="36602"/>
                </a:lnTo>
                <a:lnTo>
                  <a:pt x="32518" y="32518"/>
                </a:lnTo>
                <a:lnTo>
                  <a:pt x="36602" y="26462"/>
                </a:lnTo>
                <a:lnTo>
                  <a:pt x="38100" y="19050"/>
                </a:lnTo>
                <a:lnTo>
                  <a:pt x="36602" y="11637"/>
                </a:lnTo>
                <a:lnTo>
                  <a:pt x="32518" y="5581"/>
                </a:lnTo>
                <a:lnTo>
                  <a:pt x="26462" y="1497"/>
                </a:lnTo>
                <a:lnTo>
                  <a:pt x="19050" y="0"/>
                </a:lnTo>
                <a:close/>
              </a:path>
            </a:pathLst>
          </a:custGeom>
          <a:solidFill>
            <a:srgbClr val="A7A9A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34670" y="302514"/>
            <a:ext cx="9624060" cy="121005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1739455"/>
            <a:ext cx="9624060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635756" y="7033450"/>
            <a:ext cx="3421888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7699248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png"/><Relationship Id="rId3" Type="http://schemas.openxmlformats.org/officeDocument/2006/relationships/image" Target="../media/image3.jpg"/><Relationship Id="rId4" Type="http://schemas.openxmlformats.org/officeDocument/2006/relationships/image" Target="../media/image4.pn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447675" y="447675"/>
          <a:ext cx="9806305" cy="666495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447925"/>
                <a:gridCol w="2440940"/>
                <a:gridCol w="1317625"/>
                <a:gridCol w="1751330"/>
                <a:gridCol w="1819910"/>
              </a:tblGrid>
              <a:tr h="4924776"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3300">
                        <a:latin typeface="Times New Roman"/>
                        <a:cs typeface="Times New Roman"/>
                      </a:endParaRPr>
                    </a:p>
                    <a:p>
                      <a:pPr marL="300355">
                        <a:lnSpc>
                          <a:spcPts val="3170"/>
                        </a:lnSpc>
                        <a:spcBef>
                          <a:spcPts val="2170"/>
                        </a:spcBef>
                      </a:pPr>
                      <a:r>
                        <a:rPr dirty="0" sz="2700" spc="-5">
                          <a:solidFill>
                            <a:srgbClr val="A7A9AC"/>
                          </a:solidFill>
                          <a:latin typeface="Century Gothic"/>
                          <a:cs typeface="Century Gothic"/>
                        </a:rPr>
                        <a:t>Hemisphere</a:t>
                      </a:r>
                      <a:endParaRPr sz="2700">
                        <a:latin typeface="Century Gothic"/>
                        <a:cs typeface="Century Gothic"/>
                      </a:endParaRPr>
                    </a:p>
                    <a:p>
                      <a:pPr marL="300355">
                        <a:lnSpc>
                          <a:spcPts val="1610"/>
                        </a:lnSpc>
                      </a:pPr>
                      <a:r>
                        <a:rPr dirty="0" sz="14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Metal Pen </a:t>
                      </a:r>
                      <a:r>
                        <a:rPr dirty="0" sz="14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Ballpoint </a:t>
                      </a:r>
                      <a:r>
                        <a:rPr dirty="0" sz="14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Waterman </a:t>
                      </a:r>
                      <a:r>
                        <a:rPr dirty="0" sz="14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Hemisphere </a:t>
                      </a:r>
                      <a:r>
                        <a:rPr dirty="0" sz="14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- </a:t>
                      </a:r>
                      <a:r>
                        <a:rPr dirty="0" sz="14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Brushed Stainless</a:t>
                      </a:r>
                      <a:r>
                        <a:rPr dirty="0" sz="1400" spc="-4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sz="14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CT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  <a:p>
                      <a:pPr marL="300355" marR="4407535">
                        <a:lnSpc>
                          <a:spcPct val="107200"/>
                        </a:lnSpc>
                      </a:pPr>
                      <a:r>
                        <a:rPr dirty="0" sz="14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MADE </a:t>
                      </a:r>
                      <a:r>
                        <a:rPr dirty="0" sz="14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IN</a:t>
                      </a:r>
                      <a:r>
                        <a:rPr dirty="0" sz="1400" spc="-9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sz="14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FRANCE  </a:t>
                      </a:r>
                      <a:r>
                        <a:rPr dirty="0" sz="14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S20102007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</a:txBody>
                  <a:tcPr marL="0" marR="0" marB="0" marT="0">
                    <a:lnL w="19050">
                      <a:solidFill>
                        <a:srgbClr val="A7A9AC"/>
                      </a:solidFill>
                      <a:prstDash val="solid"/>
                    </a:lnL>
                    <a:lnT w="19050">
                      <a:solidFill>
                        <a:srgbClr val="A7A9AC"/>
                      </a:solidFill>
                      <a:prstDash val="solid"/>
                    </a:lnT>
                    <a:lnB w="9525">
                      <a:solidFill>
                        <a:srgbClr val="A7A9AC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 algn="r" marL="478155" marR="716915" indent="-67945">
                        <a:lnSpc>
                          <a:spcPct val="100000"/>
                        </a:lnSpc>
                      </a:pPr>
                      <a:r>
                        <a:rPr dirty="0" sz="9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Cap</a:t>
                      </a:r>
                      <a:r>
                        <a:rPr dirty="0" sz="900" spc="-1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sz="9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Decal  </a:t>
                      </a:r>
                      <a:r>
                        <a:rPr dirty="0" sz="9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Palladium</a:t>
                      </a:r>
                      <a:endParaRPr sz="900">
                        <a:latin typeface="Century Gothic"/>
                        <a:cs typeface="Century Gothic"/>
                      </a:endParaRPr>
                    </a:p>
                    <a:p>
                      <a:pPr algn="r" marR="717550">
                        <a:lnSpc>
                          <a:spcPct val="100000"/>
                        </a:lnSpc>
                      </a:pPr>
                      <a:r>
                        <a:rPr dirty="0" sz="9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Finish</a:t>
                      </a:r>
                      <a:endParaRPr sz="900">
                        <a:latin typeface="Century Gothic"/>
                        <a:cs typeface="Century Gothic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550">
                        <a:latin typeface="Times New Roman"/>
                        <a:cs typeface="Times New Roman"/>
                      </a:endParaRPr>
                    </a:p>
                    <a:p>
                      <a:pPr algn="r" marL="478155" marR="716915" indent="-129539">
                        <a:lnSpc>
                          <a:spcPct val="100000"/>
                        </a:lnSpc>
                      </a:pPr>
                      <a:r>
                        <a:rPr dirty="0" sz="9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Barrel</a:t>
                      </a:r>
                      <a:r>
                        <a:rPr dirty="0" sz="900" spc="-1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sz="9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band:  </a:t>
                      </a:r>
                      <a:r>
                        <a:rPr dirty="0" sz="9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Palladium</a:t>
                      </a:r>
                      <a:endParaRPr sz="900">
                        <a:latin typeface="Century Gothic"/>
                        <a:cs typeface="Century Gothic"/>
                      </a:endParaRPr>
                    </a:p>
                    <a:p>
                      <a:pPr algn="r" marR="717550">
                        <a:lnSpc>
                          <a:spcPct val="100000"/>
                        </a:lnSpc>
                      </a:pPr>
                      <a:r>
                        <a:rPr dirty="0" sz="9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Finish</a:t>
                      </a:r>
                      <a:endParaRPr sz="900">
                        <a:latin typeface="Century Gothic"/>
                        <a:cs typeface="Century Gothic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441959" marR="361950" indent="131445">
                        <a:lnSpc>
                          <a:spcPct val="100000"/>
                        </a:lnSpc>
                        <a:spcBef>
                          <a:spcPts val="630"/>
                        </a:spcBef>
                        <a:tabLst>
                          <a:tab pos="1381125" algn="l"/>
                        </a:tabLst>
                      </a:pPr>
                      <a:r>
                        <a:rPr dirty="0" sz="9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Stainless </a:t>
                      </a:r>
                      <a:r>
                        <a:rPr dirty="0" u="sng" sz="900" spc="-5">
                          <a:solidFill>
                            <a:srgbClr val="58595B"/>
                          </a:solidFill>
                          <a:uFill>
                            <a:solidFill>
                              <a:srgbClr val="A7A9AC"/>
                            </a:solidFill>
                          </a:uFill>
                          <a:latin typeface="Century Gothic"/>
                          <a:cs typeface="Century Gothic"/>
                        </a:rPr>
                        <a:t>	</a:t>
                      </a:r>
                      <a:r>
                        <a:rPr dirty="0" sz="9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sz="9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Steel</a:t>
                      </a:r>
                      <a:r>
                        <a:rPr dirty="0" sz="900" spc="-1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sz="9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Finish</a:t>
                      </a:r>
                      <a:endParaRPr sz="900">
                        <a:latin typeface="Century Gothic"/>
                        <a:cs typeface="Century Gothic"/>
                      </a:endParaRPr>
                    </a:p>
                  </a:txBody>
                  <a:tcPr marL="0" marR="0" marB="0" marT="635">
                    <a:lnT w="19050">
                      <a:solidFill>
                        <a:srgbClr val="A7A9AC"/>
                      </a:solidFill>
                      <a:prstDash val="solid"/>
                    </a:lnT>
                    <a:lnB w="9525">
                      <a:solidFill>
                        <a:srgbClr val="A7A9A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 marL="369570" marR="848360">
                        <a:lnSpc>
                          <a:spcPct val="100000"/>
                        </a:lnSpc>
                      </a:pPr>
                      <a:r>
                        <a:rPr dirty="0" sz="9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Cap</a:t>
                      </a:r>
                      <a:r>
                        <a:rPr dirty="0" sz="900" spc="-9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sz="9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Tassie  Palladium  Finish</a:t>
                      </a:r>
                      <a:endParaRPr sz="900">
                        <a:latin typeface="Century Gothic"/>
                        <a:cs typeface="Century Gothic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 marL="369570" marR="894080">
                        <a:lnSpc>
                          <a:spcPct val="100000"/>
                        </a:lnSpc>
                      </a:pPr>
                      <a:r>
                        <a:rPr dirty="0" sz="9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Clip Trim:  Palladium  Finish</a:t>
                      </a:r>
                      <a:endParaRPr sz="900">
                        <a:latin typeface="Century Gothic"/>
                        <a:cs typeface="Century Gothic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369570" marR="690880">
                        <a:lnSpc>
                          <a:spcPct val="100000"/>
                        </a:lnSpc>
                      </a:pPr>
                      <a:r>
                        <a:rPr dirty="0" sz="9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Barrel:  Brushed  Stainless</a:t>
                      </a:r>
                      <a:r>
                        <a:rPr dirty="0" sz="900" spc="-8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sz="9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Steel</a:t>
                      </a:r>
                      <a:endParaRPr sz="900">
                        <a:latin typeface="Century Gothic"/>
                        <a:cs typeface="Century Gothic"/>
                      </a:endParaRPr>
                    </a:p>
                  </a:txBody>
                  <a:tcPr marL="0" marR="0" marB="0" marT="635">
                    <a:lnR w="19050">
                      <a:solidFill>
                        <a:srgbClr val="A7A9AC"/>
                      </a:solidFill>
                      <a:prstDash val="solid"/>
                    </a:lnR>
                    <a:lnT w="19050">
                      <a:solidFill>
                        <a:srgbClr val="A7A9AC"/>
                      </a:solidFill>
                      <a:prstDash val="solid"/>
                    </a:lnT>
                    <a:lnB w="9525">
                      <a:solidFill>
                        <a:srgbClr val="A7A9AC"/>
                      </a:solidFill>
                      <a:prstDash val="solid"/>
                    </a:lnB>
                  </a:tcPr>
                </a:tc>
              </a:tr>
              <a:tr h="418767">
                <a:tc>
                  <a:txBody>
                    <a:bodyPr/>
                    <a:lstStyle/>
                    <a:p>
                      <a:pPr marL="298450">
                        <a:lnSpc>
                          <a:spcPct val="100000"/>
                        </a:lnSpc>
                        <a:spcBef>
                          <a:spcPts val="1240"/>
                        </a:spcBef>
                      </a:pPr>
                      <a:r>
                        <a:rPr dirty="0" sz="1400">
                          <a:solidFill>
                            <a:srgbClr val="808285"/>
                          </a:solidFill>
                          <a:latin typeface="Century Gothic"/>
                          <a:cs typeface="Century Gothic"/>
                        </a:rPr>
                        <a:t>Packaging</a:t>
                      </a:r>
                      <a:r>
                        <a:rPr dirty="0" sz="1400" spc="-10">
                          <a:solidFill>
                            <a:srgbClr val="808285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sz="1400" spc="-5">
                          <a:solidFill>
                            <a:srgbClr val="808285"/>
                          </a:solidFill>
                          <a:latin typeface="Century Gothic"/>
                          <a:cs typeface="Century Gothic"/>
                        </a:rPr>
                        <a:t>info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</a:txBody>
                  <a:tcPr marL="0" marR="0" marB="0" marT="157480">
                    <a:lnL w="19050">
                      <a:solidFill>
                        <a:srgbClr val="A7A9AC"/>
                      </a:solidFill>
                      <a:prstDash val="solid"/>
                    </a:lnL>
                    <a:lnR w="9525">
                      <a:solidFill>
                        <a:srgbClr val="A7A9AC"/>
                      </a:solidFill>
                      <a:prstDash val="solid"/>
                    </a:lnR>
                    <a:lnT w="9525">
                      <a:solidFill>
                        <a:srgbClr val="A7A9AC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293370">
                        <a:lnSpc>
                          <a:spcPct val="100000"/>
                        </a:lnSpc>
                        <a:spcBef>
                          <a:spcPts val="1285"/>
                        </a:spcBef>
                      </a:pPr>
                      <a:r>
                        <a:rPr dirty="0" sz="1400">
                          <a:solidFill>
                            <a:srgbClr val="808285"/>
                          </a:solidFill>
                          <a:latin typeface="Century Gothic"/>
                          <a:cs typeface="Century Gothic"/>
                        </a:rPr>
                        <a:t>Print</a:t>
                      </a:r>
                      <a:r>
                        <a:rPr dirty="0" sz="1400" spc="-5">
                          <a:solidFill>
                            <a:srgbClr val="808285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sz="1400">
                          <a:solidFill>
                            <a:srgbClr val="808285"/>
                          </a:solidFill>
                          <a:latin typeface="Century Gothic"/>
                          <a:cs typeface="Century Gothic"/>
                        </a:rPr>
                        <a:t>Area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</a:txBody>
                  <a:tcPr marL="0" marR="0" marB="0" marT="163195">
                    <a:lnL w="9525">
                      <a:solidFill>
                        <a:srgbClr val="A7A9AC"/>
                      </a:solidFill>
                      <a:prstDash val="solid"/>
                    </a:lnL>
                    <a:lnR w="9525">
                      <a:solidFill>
                        <a:srgbClr val="A7A9AC"/>
                      </a:solidFill>
                      <a:prstDash val="solid"/>
                    </a:lnR>
                    <a:lnT w="9525">
                      <a:solidFill>
                        <a:srgbClr val="A7A9AC"/>
                      </a:solidFill>
                      <a:prstDash val="solid"/>
                    </a:lnT>
                  </a:tcPr>
                </a:tc>
                <a:tc gridSpan="3"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A7A9AC"/>
                      </a:solidFill>
                      <a:prstDash val="solid"/>
                    </a:lnL>
                    <a:lnR w="19050">
                      <a:solidFill>
                        <a:srgbClr val="A7A9AC"/>
                      </a:solidFill>
                      <a:prstDash val="solid"/>
                    </a:lnR>
                    <a:lnT w="9525">
                      <a:solidFill>
                        <a:srgbClr val="A7A9AC"/>
                      </a:solidFill>
                      <a:prstDash val="solid"/>
                    </a:lnT>
                    <a:lnB w="19050">
                      <a:solidFill>
                        <a:srgbClr val="A7A9AC"/>
                      </a:solidFill>
                      <a:prstDash val="solid"/>
                    </a:lnB>
                  </a:tcPr>
                </a:tc>
                <a:tc rowSpan="2"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rowSpan="2"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302060">
                <a:tc>
                  <a:txBody>
                    <a:bodyPr/>
                    <a:lstStyle/>
                    <a:p>
                      <a:pPr marL="298450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10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Shipping </a:t>
                      </a:r>
                      <a:r>
                        <a:rPr dirty="0" sz="10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Carton </a:t>
                      </a:r>
                      <a:r>
                        <a:rPr dirty="0" sz="10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Qty:</a:t>
                      </a:r>
                      <a:r>
                        <a:rPr dirty="0" sz="1000" spc="-1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sz="10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100</a:t>
                      </a:r>
                      <a:endParaRPr sz="1000">
                        <a:latin typeface="Century Gothic"/>
                        <a:cs typeface="Century Gothic"/>
                      </a:endParaRPr>
                    </a:p>
                    <a:p>
                      <a:pPr marL="298450" marR="737235">
                        <a:lnSpc>
                          <a:spcPct val="116700"/>
                        </a:lnSpc>
                      </a:pPr>
                      <a:r>
                        <a:rPr dirty="0" sz="10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Shipping </a:t>
                      </a:r>
                      <a:r>
                        <a:rPr dirty="0" sz="10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Carton Size:  </a:t>
                      </a:r>
                      <a:r>
                        <a:rPr dirty="0" sz="10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41 </a:t>
                      </a:r>
                      <a:r>
                        <a:rPr dirty="0" sz="10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x </a:t>
                      </a:r>
                      <a:r>
                        <a:rPr dirty="0" sz="10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38 </a:t>
                      </a:r>
                      <a:r>
                        <a:rPr dirty="0" sz="10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x </a:t>
                      </a:r>
                      <a:r>
                        <a:rPr dirty="0" sz="10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38cm</a:t>
                      </a:r>
                      <a:r>
                        <a:rPr dirty="0" sz="1000" spc="-8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sz="10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(LxWxH)</a:t>
                      </a:r>
                      <a:endParaRPr sz="1000">
                        <a:latin typeface="Century Gothic"/>
                        <a:cs typeface="Century Gothic"/>
                      </a:endParaRPr>
                    </a:p>
                    <a:p>
                      <a:pPr marL="298450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dirty="0" sz="10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Carton Weight </a:t>
                      </a:r>
                      <a:r>
                        <a:rPr dirty="0" sz="10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(kg):</a:t>
                      </a:r>
                      <a:r>
                        <a:rPr dirty="0" sz="1000" spc="-2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sz="10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18.5</a:t>
                      </a:r>
                      <a:endParaRPr sz="1000">
                        <a:latin typeface="Century Gothic"/>
                        <a:cs typeface="Century Gothic"/>
                      </a:endParaRPr>
                    </a:p>
                  </a:txBody>
                  <a:tcPr marL="0" marR="0" marB="0" marT="38735">
                    <a:lnL w="19050">
                      <a:solidFill>
                        <a:srgbClr val="A7A9AC"/>
                      </a:solidFill>
                      <a:prstDash val="solid"/>
                    </a:lnL>
                    <a:lnR w="9525">
                      <a:solidFill>
                        <a:srgbClr val="A7A9AC"/>
                      </a:solidFill>
                      <a:prstDash val="solid"/>
                    </a:lnR>
                    <a:lnB w="19050">
                      <a:solidFill>
                        <a:srgbClr val="A7A9A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93370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dirty="0" sz="10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Pad Print: </a:t>
                      </a:r>
                      <a:r>
                        <a:rPr dirty="0" sz="10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40 </a:t>
                      </a:r>
                      <a:r>
                        <a:rPr dirty="0" sz="10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x</a:t>
                      </a:r>
                      <a:r>
                        <a:rPr dirty="0" sz="1000" spc="-9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sz="10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7mm</a:t>
                      </a:r>
                      <a:endParaRPr sz="1000">
                        <a:latin typeface="Century Gothic"/>
                        <a:cs typeface="Century Gothic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293370">
                        <a:lnSpc>
                          <a:spcPct val="100000"/>
                        </a:lnSpc>
                      </a:pPr>
                      <a:r>
                        <a:rPr dirty="0" sz="1400" spc="-5">
                          <a:solidFill>
                            <a:srgbClr val="808285"/>
                          </a:solidFill>
                          <a:latin typeface="Century Gothic"/>
                          <a:cs typeface="Century Gothic"/>
                        </a:rPr>
                        <a:t>Engrave</a:t>
                      </a:r>
                      <a:r>
                        <a:rPr dirty="0" sz="1400" spc="-100">
                          <a:solidFill>
                            <a:srgbClr val="808285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sz="1400">
                          <a:solidFill>
                            <a:srgbClr val="808285"/>
                          </a:solidFill>
                          <a:latin typeface="Century Gothic"/>
                          <a:cs typeface="Century Gothic"/>
                        </a:rPr>
                        <a:t>Area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  <a:p>
                      <a:pPr marL="293370" marR="887094">
                        <a:lnSpc>
                          <a:spcPct val="116700"/>
                        </a:lnSpc>
                        <a:spcBef>
                          <a:spcPts val="484"/>
                        </a:spcBef>
                      </a:pPr>
                      <a:r>
                        <a:rPr dirty="0" sz="10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Engrave: 40 </a:t>
                      </a:r>
                      <a:r>
                        <a:rPr dirty="0" sz="10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x </a:t>
                      </a:r>
                      <a:r>
                        <a:rPr dirty="0" sz="10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7mm  Engrave </a:t>
                      </a:r>
                      <a:r>
                        <a:rPr dirty="0" sz="10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Color:</a:t>
                      </a:r>
                      <a:r>
                        <a:rPr dirty="0" sz="1000" spc="-9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sz="10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Silver</a:t>
                      </a:r>
                      <a:endParaRPr sz="1000">
                        <a:latin typeface="Century Gothic"/>
                        <a:cs typeface="Century Gothic"/>
                      </a:endParaRPr>
                    </a:p>
                  </a:txBody>
                  <a:tcPr marL="0" marR="0" marB="0" marT="45085">
                    <a:lnL w="9525">
                      <a:solidFill>
                        <a:srgbClr val="A7A9AC"/>
                      </a:solidFill>
                      <a:prstDash val="solid"/>
                    </a:lnL>
                    <a:lnR w="9525">
                      <a:solidFill>
                        <a:srgbClr val="A7A9AC"/>
                      </a:solidFill>
                      <a:prstDash val="solid"/>
                    </a:lnR>
                    <a:lnB w="19050">
                      <a:solidFill>
                        <a:srgbClr val="A7A9AC"/>
                      </a:solidFill>
                      <a:prstDash val="solid"/>
                    </a:lnB>
                  </a:tcPr>
                </a:tc>
                <a:tc gridSpan="3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A7A9AC"/>
                      </a:solidFill>
                      <a:prstDash val="solid"/>
                    </a:lnL>
                    <a:lnR w="19050">
                      <a:solidFill>
                        <a:srgbClr val="A7A9AC"/>
                      </a:solidFill>
                      <a:prstDash val="solid"/>
                    </a:lnR>
                    <a:lnT w="9525">
                      <a:solidFill>
                        <a:srgbClr val="A7A9AC"/>
                      </a:solidFill>
                      <a:prstDash val="solid"/>
                    </a:lnT>
                    <a:lnB w="19050">
                      <a:solidFill>
                        <a:srgbClr val="A7A9AC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</a:tbl>
          </a:graphicData>
        </a:graphic>
      </p:graphicFrame>
      <p:sp>
        <p:nvSpPr>
          <p:cNvPr id="3" name="object 3"/>
          <p:cNvSpPr/>
          <p:nvPr/>
        </p:nvSpPr>
        <p:spPr>
          <a:xfrm>
            <a:off x="8064696" y="1056703"/>
            <a:ext cx="382137" cy="420417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7761601" y="4818999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19050" y="0"/>
                </a:moveTo>
                <a:lnTo>
                  <a:pt x="11637" y="1497"/>
                </a:lnTo>
                <a:lnTo>
                  <a:pt x="5581" y="5581"/>
                </a:lnTo>
                <a:lnTo>
                  <a:pt x="1497" y="11637"/>
                </a:lnTo>
                <a:lnTo>
                  <a:pt x="0" y="19050"/>
                </a:lnTo>
                <a:lnTo>
                  <a:pt x="1497" y="26462"/>
                </a:lnTo>
                <a:lnTo>
                  <a:pt x="5581" y="32518"/>
                </a:lnTo>
                <a:lnTo>
                  <a:pt x="11637" y="36602"/>
                </a:lnTo>
                <a:lnTo>
                  <a:pt x="19050" y="38100"/>
                </a:lnTo>
                <a:lnTo>
                  <a:pt x="26462" y="36602"/>
                </a:lnTo>
                <a:lnTo>
                  <a:pt x="32518" y="32518"/>
                </a:lnTo>
                <a:lnTo>
                  <a:pt x="36602" y="26462"/>
                </a:lnTo>
                <a:lnTo>
                  <a:pt x="38100" y="19050"/>
                </a:lnTo>
                <a:lnTo>
                  <a:pt x="36602" y="11637"/>
                </a:lnTo>
                <a:lnTo>
                  <a:pt x="32518" y="5581"/>
                </a:lnTo>
                <a:lnTo>
                  <a:pt x="26462" y="1497"/>
                </a:lnTo>
                <a:lnTo>
                  <a:pt x="19050" y="0"/>
                </a:lnTo>
                <a:close/>
              </a:path>
            </a:pathLst>
          </a:custGeom>
          <a:solidFill>
            <a:srgbClr val="A7A9A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8025899" y="4818999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19050" y="0"/>
                </a:moveTo>
                <a:lnTo>
                  <a:pt x="11637" y="1497"/>
                </a:lnTo>
                <a:lnTo>
                  <a:pt x="5581" y="5581"/>
                </a:lnTo>
                <a:lnTo>
                  <a:pt x="1497" y="11637"/>
                </a:lnTo>
                <a:lnTo>
                  <a:pt x="0" y="19050"/>
                </a:lnTo>
                <a:lnTo>
                  <a:pt x="1497" y="26462"/>
                </a:lnTo>
                <a:lnTo>
                  <a:pt x="5581" y="32518"/>
                </a:lnTo>
                <a:lnTo>
                  <a:pt x="11637" y="36602"/>
                </a:lnTo>
                <a:lnTo>
                  <a:pt x="19050" y="38100"/>
                </a:lnTo>
                <a:lnTo>
                  <a:pt x="26462" y="36602"/>
                </a:lnTo>
                <a:lnTo>
                  <a:pt x="32518" y="32518"/>
                </a:lnTo>
                <a:lnTo>
                  <a:pt x="36602" y="26462"/>
                </a:lnTo>
                <a:lnTo>
                  <a:pt x="38100" y="19050"/>
                </a:lnTo>
                <a:lnTo>
                  <a:pt x="36602" y="11637"/>
                </a:lnTo>
                <a:lnTo>
                  <a:pt x="32518" y="5581"/>
                </a:lnTo>
                <a:lnTo>
                  <a:pt x="26462" y="1497"/>
                </a:lnTo>
                <a:lnTo>
                  <a:pt x="19050" y="0"/>
                </a:lnTo>
                <a:close/>
              </a:path>
            </a:pathLst>
          </a:custGeom>
          <a:solidFill>
            <a:srgbClr val="A7A9A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869530" y="3167926"/>
            <a:ext cx="2823679" cy="214682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756004" y="658369"/>
            <a:ext cx="1921637" cy="56394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2019-10-22T22:56:30Z</dcterms:created>
  <dcterms:modified xsi:type="dcterms:W3CDTF">2019-10-22T22:56:30Z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2018-11-20T00:00:00Z</vt:filetime>
  </property>
  <property fmtid="{D5CDD505-2E9C-101B-9397-08002B2CF9AE}" pid="3" name="Creator">
    <vt:lpwstr>Adobe InDesign CC 13.1 (Windows)</vt:lpwstr>
  </property>
  <property fmtid="{D5CDD505-2E9C-101B-9397-08002B2CF9AE}" pid="4" name="LastSaved">
    <vt:filetime>2019-10-22T00:00:00Z</vt:filetime>
  </property>
</Properties>
</file>