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7780651" y="2682392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197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761601" y="266334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971801" y="266334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064696" y="1056703"/>
            <a:ext cx="382137" cy="42041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025899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4474324" y="1396720"/>
            <a:ext cx="2637866" cy="36613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8478101" y="434673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8673900" y="434673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2389505"/>
                <a:gridCol w="535940"/>
                <a:gridCol w="467995"/>
                <a:gridCol w="1496059"/>
              </a:tblGrid>
              <a:tr h="895894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 marL="1795780" marR="37465" indent="-6794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3746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5720" marR="84836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  Palladium  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</a:tcPr>
                </a:tc>
              </a:tr>
              <a:tr h="1745055">
                <a:tc gridSpan="2">
                  <a:txBody>
                    <a:bodyPr/>
                    <a:lstStyle/>
                    <a:p>
                      <a:pPr marL="298450">
                        <a:lnSpc>
                          <a:spcPts val="3170"/>
                        </a:lnSpc>
                        <a:spcBef>
                          <a:spcPts val="2685"/>
                        </a:spcBef>
                      </a:pP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Hemisphere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Rollerball Waterman</a:t>
                      </a:r>
                      <a:r>
                        <a:rPr dirty="0" sz="14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Hemisphere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2882265">
                        <a:lnSpc>
                          <a:spcPct val="107200"/>
                        </a:lnSpc>
                      </a:pP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Brushed Stainless</a:t>
                      </a:r>
                      <a:r>
                        <a:rPr dirty="0" sz="14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  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S20102006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340995">
                    <a:lnL w="19050">
                      <a:solidFill>
                        <a:srgbClr val="A7A9A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L="1795780" marR="37465" indent="-129539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Palladium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37465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5720" marR="89408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 Trim:  Palladium  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</a:tcPr>
                </a:tc>
              </a:tr>
              <a:tr h="82149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5720" marR="69088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Brushed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7950">
                    <a:lnR w="19050">
                      <a:solidFill>
                        <a:srgbClr val="A7A9AC"/>
                      </a:solidFill>
                      <a:prstDash val="solid"/>
                    </a:lnR>
                  </a:tcPr>
                </a:tc>
              </a:tr>
              <a:tr h="67722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26060">
                        <a:lnSpc>
                          <a:spcPct val="100000"/>
                        </a:lnSpc>
                        <a:tabLst>
                          <a:tab pos="421640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5720" marR="62801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Shell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Material:  Molded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Plastic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</a:tcPr>
                </a:tc>
              </a:tr>
              <a:tr h="78510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L="1759585" marR="37465" indent="13144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 Steel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0965"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795"/>
                        </a:spcBef>
                        <a:tabLst>
                          <a:tab pos="309245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100965"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4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7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64389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18.5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1153737" y="3164138"/>
            <a:ext cx="2568637" cy="1892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56004" y="658369"/>
            <a:ext cx="1921637" cy="5639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2019-10-22T22:55:30Z</dcterms:created>
  <dcterms:modified xsi:type="dcterms:W3CDTF">2019-10-22T22:55:30Z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