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1322705"/>
                <a:gridCol w="1568450"/>
                <a:gridCol w="199771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4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4413250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S20102003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L="446405" marR="539750" indent="-4127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5397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r" marL="446405" marR="540385" indent="-10287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Brass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53975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427990" marR="539750" indent="13970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just" marL="547370" marR="84836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547370" marR="868044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4737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Brushed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7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064696" y="1056703"/>
            <a:ext cx="382137" cy="4204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37801" y="2450033"/>
            <a:ext cx="4374845" cy="19594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9530" y="3167926"/>
            <a:ext cx="2823679" cy="21468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2019-10-22T22:51:37Z</dcterms:created>
  <dcterms:modified xsi:type="dcterms:W3CDTF">2019-10-22T22:51:37Z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