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64696" y="1056703"/>
            <a:ext cx="382137" cy="42041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712080" y="1396720"/>
            <a:ext cx="2637878" cy="36613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780651" y="2678803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 h="0">
                <a:moveTo>
                  <a:pt x="0" y="0"/>
                </a:moveTo>
                <a:lnTo>
                  <a:pt x="210197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7761601" y="265975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971801" y="265975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7780651" y="4838049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299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8478101" y="434673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8673900" y="434673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1344294"/>
                <a:gridCol w="1403350"/>
                <a:gridCol w="645795"/>
                <a:gridCol w="1496059"/>
              </a:tblGrid>
              <a:tr h="89589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L="424815" marR="396240" indent="-4127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  Brass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39560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T w="19050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just" marL="45720" marR="8483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Gold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</a:tcPr>
                </a:tc>
              </a:tr>
              <a:tr h="1693304">
                <a:tc gridSpan="3">
                  <a:txBody>
                    <a:bodyPr/>
                    <a:lstStyle/>
                    <a:p>
                      <a:pPr marL="300355">
                        <a:lnSpc>
                          <a:spcPts val="3170"/>
                        </a:lnSpc>
                        <a:spcBef>
                          <a:spcPts val="2705"/>
                        </a:spcBef>
                      </a:pP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Hemisphere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Rollerball Waterman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Hemisphere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Brushed Stainless</a:t>
                      </a:r>
                      <a:r>
                        <a:rPr dirty="0" sz="1400" spc="-5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4434205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S20102002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343535">
                    <a:lnL w="19050">
                      <a:solidFill>
                        <a:srgbClr val="A7A9AC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L="424815" marR="396240" indent="-10287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Brass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39624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720" marR="868044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 Trim: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</a:t>
                      </a:r>
                      <a:r>
                        <a:rPr dirty="0" sz="9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</a:tcPr>
                </a:tc>
              </a:tr>
              <a:tr h="87326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5720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&amp; Cap: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Brushed  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0">
                    <a:lnR w="19050">
                      <a:solidFill>
                        <a:srgbClr val="A7A9AC"/>
                      </a:solidFill>
                      <a:prstDash val="solid"/>
                    </a:lnR>
                  </a:tcPr>
                </a:tc>
              </a:tr>
              <a:tr h="63910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3225">
                        <a:lnSpc>
                          <a:spcPct val="100000"/>
                        </a:lnSpc>
                        <a:tabLst>
                          <a:tab pos="599440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 marR="62801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Shell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Material:  Molded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Plastic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</a:tcPr>
                </a:tc>
              </a:tr>
              <a:tr h="82320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just" marL="407034" marR="395605" indent="13970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 Steel with  Gold</a:t>
                      </a:r>
                      <a:r>
                        <a:rPr dirty="0" sz="9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2865"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4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7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64389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153737" y="3164138"/>
            <a:ext cx="2568637" cy="1892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2019-10-22T22:50:53Z</dcterms:created>
  <dcterms:modified xsi:type="dcterms:W3CDTF">2019-10-22T22:50:53Z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