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19934" y="1349997"/>
            <a:ext cx="6161710" cy="14952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213" y="5034894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32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8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306" y="2900026"/>
            <a:ext cx="2397760" cy="152019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 spc="-5">
                <a:latin typeface="Century Gothic"/>
                <a:cs typeface="Century Gothic"/>
              </a:rPr>
              <a:t>Emanating an image </a:t>
            </a:r>
            <a:r>
              <a:rPr dirty="0" sz="1000">
                <a:latin typeface="Century Gothic"/>
                <a:cs typeface="Century Gothic"/>
              </a:rPr>
              <a:t>of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resilience,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Century Gothic"/>
                <a:cs typeface="Century Gothic"/>
              </a:rPr>
              <a:t>the Fantastico </a:t>
            </a:r>
            <a:r>
              <a:rPr dirty="0" sz="1000" spc="-5">
                <a:latin typeface="Century Gothic"/>
                <a:cs typeface="Century Gothic"/>
              </a:rPr>
              <a:t>High Gloss Ballpoint </a:t>
            </a:r>
            <a:r>
              <a:rPr dirty="0" sz="1000">
                <a:latin typeface="Century Gothic"/>
                <a:cs typeface="Century Gothic"/>
              </a:rPr>
              <a:t>Pen  evokes notions of </a:t>
            </a:r>
            <a:r>
              <a:rPr dirty="0" sz="1000" spc="-5">
                <a:latin typeface="Century Gothic"/>
                <a:cs typeface="Century Gothic"/>
              </a:rPr>
              <a:t>quiet confidence;  with an accented </a:t>
            </a:r>
            <a:r>
              <a:rPr dirty="0" sz="1000">
                <a:latin typeface="Century Gothic"/>
                <a:cs typeface="Century Gothic"/>
              </a:rPr>
              <a:t>tip that </a:t>
            </a:r>
            <a:r>
              <a:rPr dirty="0" sz="1000" spc="-5">
                <a:latin typeface="Century Gothic"/>
                <a:cs typeface="Century Gothic"/>
              </a:rPr>
              <a:t>also blends  sophistication.</a:t>
            </a:r>
            <a:endParaRPr sz="1000">
              <a:latin typeface="Century Gothic"/>
              <a:cs typeface="Century Gothic"/>
            </a:endParaRPr>
          </a:p>
          <a:p>
            <a:pPr marL="12700" marR="2667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in black and white and  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 print, </a:t>
            </a:r>
            <a:r>
              <a:rPr dirty="0" sz="1000">
                <a:latin typeface="Century Gothic"/>
                <a:cs typeface="Century Gothic"/>
              </a:rPr>
              <a:t>full colour </a:t>
            </a:r>
            <a:r>
              <a:rPr dirty="0" sz="1000" spc="-5">
                <a:latin typeface="Century Gothic"/>
                <a:cs typeface="Century Gothic"/>
              </a:rPr>
              <a:t>digital  print, and </a:t>
            </a:r>
            <a:r>
              <a:rPr dirty="0" sz="1000">
                <a:latin typeface="Century Gothic"/>
                <a:cs typeface="Century Gothic"/>
              </a:rPr>
              <a:t>rotary </a:t>
            </a:r>
            <a:r>
              <a:rPr dirty="0" sz="1000" spc="-5">
                <a:latin typeface="Century Gothic"/>
                <a:cs typeface="Century Gothic"/>
              </a:rPr>
              <a:t>screen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609727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P923 </a:t>
            </a:r>
            <a:r>
              <a:rPr dirty="0" spc="-55"/>
              <a:t>Plastic </a:t>
            </a:r>
            <a:r>
              <a:rPr dirty="0" spc="-40"/>
              <a:t>Pen</a:t>
            </a:r>
            <a:r>
              <a:rPr dirty="0" spc="-425"/>
              <a:t> </a:t>
            </a:r>
            <a:r>
              <a:rPr dirty="0" spc="-60"/>
              <a:t>Ballpoint </a:t>
            </a:r>
            <a:r>
              <a:rPr dirty="0" spc="-50"/>
              <a:t>High </a:t>
            </a:r>
            <a:r>
              <a:rPr dirty="0" spc="-55"/>
              <a:t>Gloss </a:t>
            </a:r>
            <a:r>
              <a:rPr dirty="0" spc="-60"/>
              <a:t>Fantastico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635299" y="6512853"/>
            <a:ext cx="137795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5240" marR="5080">
              <a:lnSpc>
                <a:spcPct val="100000"/>
              </a:lnSpc>
              <a:spcBef>
                <a:spcPts val="715"/>
              </a:spcBef>
            </a:pPr>
            <a:r>
              <a:rPr dirty="0" sz="1000">
                <a:latin typeface="Century Gothic"/>
                <a:cs typeface="Century Gothic"/>
              </a:rPr>
              <a:t>Pad Print: </a:t>
            </a:r>
            <a:r>
              <a:rPr dirty="0" sz="1000" spc="-5">
                <a:latin typeface="Century Gothic"/>
                <a:cs typeface="Century Gothic"/>
              </a:rPr>
              <a:t>55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Wrap Print: </a:t>
            </a: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91808" y="56067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91808" y="5957189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-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86797" y="5545527"/>
            <a:ext cx="2686194" cy="5955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34492" y="39436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834492" y="39436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21060000">
            <a:off x="5066486" y="4186472"/>
            <a:ext cx="41942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5021868" y="4385227"/>
            <a:ext cx="57133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88562" y="3941426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88562" y="3941426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4030031" y="4204132"/>
            <a:ext cx="396454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pad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4055076" y="4402879"/>
            <a:ext cx="40905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82816" y="393021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82816" y="393021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060000">
            <a:off x="6124775" y="4087816"/>
            <a:ext cx="346561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5940063" y="4259259"/>
            <a:ext cx="771091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35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3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6046299" y="4458061"/>
            <a:ext cx="62052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1,000m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963275" y="6402857"/>
            <a:ext cx="881333" cy="8818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963273" y="6403404"/>
            <a:ext cx="881380" cy="881380"/>
          </a:xfrm>
          <a:custGeom>
            <a:avLst/>
            <a:gdLst/>
            <a:ahLst/>
            <a:cxnLst/>
            <a:rect l="l" t="t" r="r" b="b"/>
            <a:pathLst>
              <a:path w="881379" h="881379">
                <a:moveTo>
                  <a:pt x="509673" y="876360"/>
                </a:moveTo>
                <a:lnTo>
                  <a:pt x="556742" y="866284"/>
                </a:lnTo>
                <a:lnTo>
                  <a:pt x="601548" y="851506"/>
                </a:lnTo>
                <a:lnTo>
                  <a:pt x="643868" y="832335"/>
                </a:lnTo>
                <a:lnTo>
                  <a:pt x="683478" y="809078"/>
                </a:lnTo>
                <a:lnTo>
                  <a:pt x="720155" y="782043"/>
                </a:lnTo>
                <a:lnTo>
                  <a:pt x="753674" y="751538"/>
                </a:lnTo>
                <a:lnTo>
                  <a:pt x="783812" y="717871"/>
                </a:lnTo>
                <a:lnTo>
                  <a:pt x="810346" y="681349"/>
                </a:lnTo>
                <a:lnTo>
                  <a:pt x="833051" y="642282"/>
                </a:lnTo>
                <a:lnTo>
                  <a:pt x="851705" y="600976"/>
                </a:lnTo>
                <a:lnTo>
                  <a:pt x="866082" y="557740"/>
                </a:lnTo>
                <a:lnTo>
                  <a:pt x="875960" y="512881"/>
                </a:lnTo>
                <a:lnTo>
                  <a:pt x="881115" y="466708"/>
                </a:lnTo>
                <a:lnTo>
                  <a:pt x="881323" y="419528"/>
                </a:lnTo>
                <a:lnTo>
                  <a:pt x="876360" y="371649"/>
                </a:lnTo>
                <a:lnTo>
                  <a:pt x="866284" y="324581"/>
                </a:lnTo>
                <a:lnTo>
                  <a:pt x="851507" y="279774"/>
                </a:lnTo>
                <a:lnTo>
                  <a:pt x="832336" y="237454"/>
                </a:lnTo>
                <a:lnTo>
                  <a:pt x="809080" y="197844"/>
                </a:lnTo>
                <a:lnTo>
                  <a:pt x="782046" y="161167"/>
                </a:lnTo>
                <a:lnTo>
                  <a:pt x="751542" y="127648"/>
                </a:lnTo>
                <a:lnTo>
                  <a:pt x="717876" y="97510"/>
                </a:lnTo>
                <a:lnTo>
                  <a:pt x="681356" y="70976"/>
                </a:lnTo>
                <a:lnTo>
                  <a:pt x="642290" y="48271"/>
                </a:lnTo>
                <a:lnTo>
                  <a:pt x="600985" y="29618"/>
                </a:lnTo>
                <a:lnTo>
                  <a:pt x="557750" y="15240"/>
                </a:lnTo>
                <a:lnTo>
                  <a:pt x="512892" y="5362"/>
                </a:lnTo>
                <a:lnTo>
                  <a:pt x="466720" y="207"/>
                </a:lnTo>
                <a:lnTo>
                  <a:pt x="419540" y="0"/>
                </a:lnTo>
                <a:lnTo>
                  <a:pt x="371662" y="4962"/>
                </a:lnTo>
                <a:lnTo>
                  <a:pt x="324591" y="15038"/>
                </a:lnTo>
                <a:lnTo>
                  <a:pt x="279783" y="29815"/>
                </a:lnTo>
                <a:lnTo>
                  <a:pt x="237461" y="48986"/>
                </a:lnTo>
                <a:lnTo>
                  <a:pt x="197849" y="72242"/>
                </a:lnTo>
                <a:lnTo>
                  <a:pt x="161171" y="99277"/>
                </a:lnTo>
                <a:lnTo>
                  <a:pt x="127651" y="129781"/>
                </a:lnTo>
                <a:lnTo>
                  <a:pt x="97512" y="163447"/>
                </a:lnTo>
                <a:lnTo>
                  <a:pt x="70977" y="199968"/>
                </a:lnTo>
                <a:lnTo>
                  <a:pt x="48272" y="239035"/>
                </a:lnTo>
                <a:lnTo>
                  <a:pt x="29618" y="280341"/>
                </a:lnTo>
                <a:lnTo>
                  <a:pt x="15240" y="323577"/>
                </a:lnTo>
                <a:lnTo>
                  <a:pt x="5362" y="368436"/>
                </a:lnTo>
                <a:lnTo>
                  <a:pt x="207" y="414611"/>
                </a:lnTo>
                <a:lnTo>
                  <a:pt x="0" y="461792"/>
                </a:lnTo>
                <a:lnTo>
                  <a:pt x="4962" y="509673"/>
                </a:lnTo>
                <a:lnTo>
                  <a:pt x="15038" y="556742"/>
                </a:lnTo>
                <a:lnTo>
                  <a:pt x="29816" y="601548"/>
                </a:lnTo>
                <a:lnTo>
                  <a:pt x="48987" y="643868"/>
                </a:lnTo>
                <a:lnTo>
                  <a:pt x="72244" y="683478"/>
                </a:lnTo>
                <a:lnTo>
                  <a:pt x="99279" y="720155"/>
                </a:lnTo>
                <a:lnTo>
                  <a:pt x="129784" y="753674"/>
                </a:lnTo>
                <a:lnTo>
                  <a:pt x="163452" y="783812"/>
                </a:lnTo>
                <a:lnTo>
                  <a:pt x="199973" y="810346"/>
                </a:lnTo>
                <a:lnTo>
                  <a:pt x="239040" y="833051"/>
                </a:lnTo>
                <a:lnTo>
                  <a:pt x="280346" y="851705"/>
                </a:lnTo>
                <a:lnTo>
                  <a:pt x="323582" y="866082"/>
                </a:lnTo>
                <a:lnTo>
                  <a:pt x="368441" y="875960"/>
                </a:lnTo>
                <a:lnTo>
                  <a:pt x="414614" y="881115"/>
                </a:lnTo>
                <a:lnTo>
                  <a:pt x="461794" y="881323"/>
                </a:lnTo>
                <a:lnTo>
                  <a:pt x="509673" y="876360"/>
                </a:lnTo>
                <a:close/>
              </a:path>
            </a:pathLst>
          </a:custGeom>
          <a:ln w="45491">
            <a:solidFill>
              <a:srgbClr val="BCBE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2019-11-13T03:14:34Z</dcterms:created>
  <dcterms:modified xsi:type="dcterms:W3CDTF">2019-11-13T03:14:34Z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2019-11-13T00:00:00Z</vt:filetime>
  </property>
</Properties>
</file>