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67994" y="0"/>
            <a:ext cx="6627495" cy="1267460"/>
          </a:xfrm>
          <a:custGeom>
            <a:avLst/>
            <a:gdLst/>
            <a:ahLst/>
            <a:cxnLst/>
            <a:rect l="l" t="t" r="r" b="b"/>
            <a:pathLst>
              <a:path w="6627495" h="1267460">
                <a:moveTo>
                  <a:pt x="0" y="1267206"/>
                </a:moveTo>
                <a:lnTo>
                  <a:pt x="6626885" y="1267206"/>
                </a:lnTo>
                <a:lnTo>
                  <a:pt x="6626885" y="0"/>
                </a:lnTo>
                <a:lnTo>
                  <a:pt x="0" y="0"/>
                </a:lnTo>
                <a:lnTo>
                  <a:pt x="0" y="1267206"/>
                </a:lnTo>
                <a:close/>
              </a:path>
            </a:pathLst>
          </a:custGeom>
          <a:solidFill>
            <a:srgbClr val="F4F3E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3472595" y="5031369"/>
            <a:ext cx="0" cy="3287395"/>
          </a:xfrm>
          <a:custGeom>
            <a:avLst/>
            <a:gdLst/>
            <a:ahLst/>
            <a:cxnLst/>
            <a:rect l="l" t="t" r="r" b="b"/>
            <a:pathLst>
              <a:path w="0" h="3287395">
                <a:moveTo>
                  <a:pt x="0" y="3287153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472499" y="5031003"/>
            <a:ext cx="6621780" cy="0"/>
          </a:xfrm>
          <a:custGeom>
            <a:avLst/>
            <a:gdLst/>
            <a:ahLst/>
            <a:cxnLst/>
            <a:rect l="l" t="t" r="r" b="b"/>
            <a:pathLst>
              <a:path w="6621780" h="0">
                <a:moveTo>
                  <a:pt x="0" y="0"/>
                </a:moveTo>
                <a:lnTo>
                  <a:pt x="6621297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472499" y="6393178"/>
            <a:ext cx="3001010" cy="0"/>
          </a:xfrm>
          <a:custGeom>
            <a:avLst/>
            <a:gdLst/>
            <a:ahLst/>
            <a:cxnLst/>
            <a:rect l="l" t="t" r="r" b="b"/>
            <a:pathLst>
              <a:path w="3001010" h="0">
                <a:moveTo>
                  <a:pt x="0" y="0"/>
                </a:moveTo>
                <a:lnTo>
                  <a:pt x="3000717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52221" y="406603"/>
            <a:ext cx="6258407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4817" y="2894851"/>
            <a:ext cx="2665095" cy="194754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16700"/>
              </a:lnSpc>
              <a:spcBef>
                <a:spcPts val="100"/>
              </a:spcBef>
            </a:pPr>
            <a:r>
              <a:rPr dirty="0" sz="1000" spc="-5">
                <a:latin typeface="Century Gothic"/>
                <a:cs typeface="Century Gothic"/>
              </a:rPr>
              <a:t>Oozing </a:t>
            </a:r>
            <a:r>
              <a:rPr dirty="0" sz="1000">
                <a:latin typeface="Century Gothic"/>
                <a:cs typeface="Century Gothic"/>
              </a:rPr>
              <a:t>elegance </a:t>
            </a:r>
            <a:r>
              <a:rPr dirty="0" sz="1000" spc="-5">
                <a:latin typeface="Century Gothic"/>
                <a:cs typeface="Century Gothic"/>
              </a:rPr>
              <a:t>and sophistication, </a:t>
            </a:r>
            <a:r>
              <a:rPr dirty="0" sz="1000">
                <a:latin typeface="Century Gothic"/>
                <a:cs typeface="Century Gothic"/>
              </a:rPr>
              <a:t>the  </a:t>
            </a:r>
            <a:r>
              <a:rPr dirty="0" sz="1000" spc="-5">
                <a:latin typeface="Century Gothic"/>
                <a:cs typeface="Century Gothic"/>
              </a:rPr>
              <a:t>Ibiza </a:t>
            </a:r>
            <a:r>
              <a:rPr dirty="0" sz="1000">
                <a:latin typeface="Century Gothic"/>
                <a:cs typeface="Century Gothic"/>
              </a:rPr>
              <a:t>Metal </a:t>
            </a:r>
            <a:r>
              <a:rPr dirty="0" sz="1000" spc="-5">
                <a:latin typeface="Century Gothic"/>
                <a:cs typeface="Century Gothic"/>
              </a:rPr>
              <a:t>Ballpoint </a:t>
            </a:r>
            <a:r>
              <a:rPr dirty="0" sz="1000">
                <a:latin typeface="Century Gothic"/>
                <a:cs typeface="Century Gothic"/>
              </a:rPr>
              <a:t>Pen comes </a:t>
            </a:r>
            <a:r>
              <a:rPr dirty="0" sz="1000" spc="-5">
                <a:latin typeface="Century Gothic"/>
                <a:cs typeface="Century Gothic"/>
              </a:rPr>
              <a:t>in stunning  shiny black with </a:t>
            </a:r>
            <a:r>
              <a:rPr dirty="0" sz="1000">
                <a:latin typeface="Century Gothic"/>
                <a:cs typeface="Century Gothic"/>
              </a:rPr>
              <a:t>chrome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trim.</a:t>
            </a:r>
            <a:endParaRPr sz="1000">
              <a:latin typeface="Century Gothic"/>
              <a:cs typeface="Century Gothic"/>
            </a:endParaRPr>
          </a:p>
          <a:p>
            <a:pPr algn="just" marL="12700" marR="134620">
              <a:lnSpc>
                <a:spcPct val="116700"/>
              </a:lnSpc>
              <a:spcBef>
                <a:spcPts val="565"/>
              </a:spcBef>
            </a:pPr>
            <a:r>
              <a:rPr dirty="0" sz="1000">
                <a:latin typeface="Century Gothic"/>
                <a:cs typeface="Century Gothic"/>
              </a:rPr>
              <a:t>Printed or engraved </a:t>
            </a:r>
            <a:r>
              <a:rPr dirty="0" sz="1000" spc="-5">
                <a:latin typeface="Century Gothic"/>
                <a:cs typeface="Century Gothic"/>
              </a:rPr>
              <a:t>(chrome </a:t>
            </a:r>
            <a:r>
              <a:rPr dirty="0" sz="1000">
                <a:latin typeface="Century Gothic"/>
                <a:cs typeface="Century Gothic"/>
              </a:rPr>
              <a:t>finish),</a:t>
            </a:r>
            <a:r>
              <a:rPr dirty="0" sz="1000" spc="-9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your  </a:t>
            </a:r>
            <a:r>
              <a:rPr dirty="0" sz="1000">
                <a:latin typeface="Century Gothic"/>
                <a:cs typeface="Century Gothic"/>
              </a:rPr>
              <a:t>client's </a:t>
            </a:r>
            <a:r>
              <a:rPr dirty="0" sz="1000" spc="-5">
                <a:latin typeface="Century Gothic"/>
                <a:cs typeface="Century Gothic"/>
              </a:rPr>
              <a:t>promotional logo </a:t>
            </a:r>
            <a:r>
              <a:rPr dirty="0" sz="1000">
                <a:latin typeface="Century Gothic"/>
                <a:cs typeface="Century Gothic"/>
              </a:rPr>
              <a:t>or </a:t>
            </a:r>
            <a:r>
              <a:rPr dirty="0" sz="1000" spc="-5">
                <a:latin typeface="Century Gothic"/>
                <a:cs typeface="Century Gothic"/>
              </a:rPr>
              <a:t>brand will be  sure </a:t>
            </a:r>
            <a:r>
              <a:rPr dirty="0" sz="1000">
                <a:latin typeface="Century Gothic"/>
                <a:cs typeface="Century Gothic"/>
              </a:rPr>
              <a:t>to </a:t>
            </a:r>
            <a:r>
              <a:rPr dirty="0" sz="1000" spc="-5">
                <a:latin typeface="Century Gothic"/>
                <a:cs typeface="Century Gothic"/>
              </a:rPr>
              <a:t>stand</a:t>
            </a:r>
            <a:r>
              <a:rPr dirty="0" sz="1000" spc="-15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out.</a:t>
            </a:r>
            <a:endParaRPr sz="1000">
              <a:latin typeface="Century Gothic"/>
              <a:cs typeface="Century Gothic"/>
            </a:endParaRPr>
          </a:p>
          <a:p>
            <a:pPr marL="12700" marR="36195">
              <a:lnSpc>
                <a:spcPct val="116700"/>
              </a:lnSpc>
              <a:spcBef>
                <a:spcPts val="565"/>
              </a:spcBef>
            </a:pPr>
            <a:r>
              <a:rPr dirty="0" sz="1000">
                <a:latin typeface="Century Gothic"/>
                <a:cs typeface="Century Gothic"/>
              </a:rPr>
              <a:t>The retractable </a:t>
            </a:r>
            <a:r>
              <a:rPr dirty="0" sz="1000" spc="-5">
                <a:latin typeface="Century Gothic"/>
                <a:cs typeface="Century Gothic"/>
              </a:rPr>
              <a:t>ballpoint dispenses black  ink via </a:t>
            </a:r>
            <a:r>
              <a:rPr dirty="0" sz="1000">
                <a:latin typeface="Century Gothic"/>
                <a:cs typeface="Century Gothic"/>
              </a:rPr>
              <a:t>a twist </a:t>
            </a:r>
            <a:r>
              <a:rPr dirty="0" sz="1000" spc="-5">
                <a:latin typeface="Century Gothic"/>
                <a:cs typeface="Century Gothic"/>
              </a:rPr>
              <a:t>action and </a:t>
            </a:r>
            <a:r>
              <a:rPr dirty="0" sz="1000">
                <a:latin typeface="Century Gothic"/>
                <a:cs typeface="Century Gothic"/>
              </a:rPr>
              <a:t>the Plastic Parker  type refill - </a:t>
            </a:r>
            <a:r>
              <a:rPr dirty="0" sz="1000" spc="-5">
                <a:latin typeface="Century Gothic"/>
                <a:cs typeface="Century Gothic"/>
              </a:rPr>
              <a:t>German ink </a:t>
            </a:r>
            <a:r>
              <a:rPr dirty="0" sz="1000">
                <a:latin typeface="Century Gothic"/>
                <a:cs typeface="Century Gothic"/>
              </a:rPr>
              <a:t>- </a:t>
            </a:r>
            <a:r>
              <a:rPr dirty="0" sz="1000" spc="-5">
                <a:latin typeface="Century Gothic"/>
                <a:cs typeface="Century Gothic"/>
              </a:rPr>
              <a:t>4,000m will  </a:t>
            </a:r>
            <a:r>
              <a:rPr dirty="0" sz="1000">
                <a:latin typeface="Century Gothic"/>
                <a:cs typeface="Century Gothic"/>
              </a:rPr>
              <a:t>guarantee </a:t>
            </a:r>
            <a:r>
              <a:rPr dirty="0" sz="1000" spc="-5">
                <a:latin typeface="Century Gothic"/>
                <a:cs typeface="Century Gothic"/>
              </a:rPr>
              <a:t>smoothness and</a:t>
            </a:r>
            <a:r>
              <a:rPr dirty="0" sz="1000" spc="-30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reliability.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913732" y="1449665"/>
            <a:ext cx="5903779" cy="12830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69799" y="2787877"/>
            <a:ext cx="6624320" cy="0"/>
          </a:xfrm>
          <a:custGeom>
            <a:avLst/>
            <a:gdLst/>
            <a:ahLst/>
            <a:cxnLst/>
            <a:rect l="l" t="t" r="r" b="b"/>
            <a:pathLst>
              <a:path w="6624320" h="0">
                <a:moveTo>
                  <a:pt x="0" y="0"/>
                </a:moveTo>
                <a:lnTo>
                  <a:pt x="6624002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3641299" y="5153853"/>
            <a:ext cx="66929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entury Gothic"/>
                <a:cs typeface="Century Gothic"/>
              </a:rPr>
              <a:t>Colours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30326" y="5032685"/>
            <a:ext cx="2553335" cy="1134110"/>
          </a:xfrm>
          <a:prstGeom prst="rect">
            <a:avLst/>
          </a:prstGeom>
        </p:spPr>
        <p:txBody>
          <a:bodyPr wrap="square" lIns="0" tIns="13462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60"/>
              </a:spcBef>
            </a:pPr>
            <a:r>
              <a:rPr dirty="0" sz="1400">
                <a:latin typeface="Century Gothic"/>
                <a:cs typeface="Century Gothic"/>
              </a:rPr>
              <a:t>Packaging</a:t>
            </a:r>
            <a:r>
              <a:rPr dirty="0" sz="1400" spc="-5">
                <a:latin typeface="Century Gothic"/>
                <a:cs typeface="Century Gothic"/>
              </a:rPr>
              <a:t> info</a:t>
            </a:r>
            <a:endParaRPr sz="14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685"/>
              </a:spcBef>
            </a:pPr>
            <a:r>
              <a:rPr dirty="0" sz="1000" spc="-5">
                <a:latin typeface="Century Gothic"/>
                <a:cs typeface="Century Gothic"/>
              </a:rPr>
              <a:t>Shipping </a:t>
            </a:r>
            <a:r>
              <a:rPr dirty="0" sz="1000">
                <a:latin typeface="Century Gothic"/>
                <a:cs typeface="Century Gothic"/>
              </a:rPr>
              <a:t>Carton </a:t>
            </a:r>
            <a:r>
              <a:rPr dirty="0" sz="1000" spc="-5">
                <a:latin typeface="Century Gothic"/>
                <a:cs typeface="Century Gothic"/>
              </a:rPr>
              <a:t>Qty: 500</a:t>
            </a:r>
            <a:endParaRPr sz="1000">
              <a:latin typeface="Century Gothic"/>
              <a:cs typeface="Century Gothic"/>
            </a:endParaRPr>
          </a:p>
          <a:p>
            <a:pPr marL="12700" marR="5080">
              <a:lnSpc>
                <a:spcPct val="116700"/>
              </a:lnSpc>
            </a:pPr>
            <a:r>
              <a:rPr dirty="0" sz="1000" spc="-5">
                <a:latin typeface="Century Gothic"/>
                <a:cs typeface="Century Gothic"/>
              </a:rPr>
              <a:t>Shipping </a:t>
            </a:r>
            <a:r>
              <a:rPr dirty="0" sz="1000">
                <a:latin typeface="Century Gothic"/>
                <a:cs typeface="Century Gothic"/>
              </a:rPr>
              <a:t>Carton Size: </a:t>
            </a:r>
            <a:r>
              <a:rPr dirty="0" sz="1000" spc="-5">
                <a:latin typeface="Century Gothic"/>
                <a:cs typeface="Century Gothic"/>
              </a:rPr>
              <a:t>33.5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17.5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33.5cm  (LxWxH)</a:t>
            </a:r>
            <a:endParaRPr sz="10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200"/>
              </a:spcBef>
            </a:pPr>
            <a:r>
              <a:rPr dirty="0" sz="1000">
                <a:latin typeface="Century Gothic"/>
                <a:cs typeface="Century Gothic"/>
              </a:rPr>
              <a:t>Carton Weight </a:t>
            </a:r>
            <a:r>
              <a:rPr dirty="0" sz="1000" spc="-5">
                <a:latin typeface="Century Gothic"/>
                <a:cs typeface="Century Gothic"/>
              </a:rPr>
              <a:t>(kg):</a:t>
            </a:r>
            <a:r>
              <a:rPr dirty="0" sz="1000" spc="-1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18.7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35304" y="6401516"/>
            <a:ext cx="1706880" cy="1386205"/>
          </a:xfrm>
          <a:prstGeom prst="rect">
            <a:avLst/>
          </a:prstGeom>
        </p:spPr>
        <p:txBody>
          <a:bodyPr wrap="square" lIns="0" tIns="13462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60"/>
              </a:spcBef>
            </a:pPr>
            <a:r>
              <a:rPr dirty="0" sz="1400">
                <a:latin typeface="Century Gothic"/>
                <a:cs typeface="Century Gothic"/>
              </a:rPr>
              <a:t>Print</a:t>
            </a:r>
            <a:r>
              <a:rPr dirty="0" sz="1400" spc="-10">
                <a:latin typeface="Century Gothic"/>
                <a:cs typeface="Century Gothic"/>
              </a:rPr>
              <a:t> </a:t>
            </a:r>
            <a:r>
              <a:rPr dirty="0" sz="1400">
                <a:latin typeface="Century Gothic"/>
                <a:cs typeface="Century Gothic"/>
              </a:rPr>
              <a:t>Area</a:t>
            </a:r>
            <a:endParaRPr sz="14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685"/>
              </a:spcBef>
            </a:pPr>
            <a:r>
              <a:rPr dirty="0" sz="1000">
                <a:latin typeface="Century Gothic"/>
                <a:cs typeface="Century Gothic"/>
              </a:rPr>
              <a:t>Pad Print </a:t>
            </a:r>
            <a:r>
              <a:rPr dirty="0" sz="1000" spc="-5">
                <a:latin typeface="Century Gothic"/>
                <a:cs typeface="Century Gothic"/>
              </a:rPr>
              <a:t>(barrel): 35 </a:t>
            </a:r>
            <a:r>
              <a:rPr dirty="0" sz="1000">
                <a:latin typeface="Century Gothic"/>
                <a:cs typeface="Century Gothic"/>
              </a:rPr>
              <a:t>x</a:t>
            </a:r>
            <a:r>
              <a:rPr dirty="0" sz="1000" spc="-8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7mm</a:t>
            </a:r>
            <a:endParaRPr sz="10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9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</a:pPr>
            <a:r>
              <a:rPr dirty="0" sz="1400" spc="-5">
                <a:latin typeface="Century Gothic"/>
                <a:cs typeface="Century Gothic"/>
              </a:rPr>
              <a:t>Engrave</a:t>
            </a:r>
            <a:r>
              <a:rPr dirty="0" sz="1400" spc="-15">
                <a:latin typeface="Century Gothic"/>
                <a:cs typeface="Century Gothic"/>
              </a:rPr>
              <a:t> </a:t>
            </a:r>
            <a:r>
              <a:rPr dirty="0" sz="1400">
                <a:latin typeface="Century Gothic"/>
                <a:cs typeface="Century Gothic"/>
              </a:rPr>
              <a:t>Area</a:t>
            </a:r>
            <a:endParaRPr sz="1400">
              <a:latin typeface="Century Gothic"/>
              <a:cs typeface="Century Gothic"/>
            </a:endParaRPr>
          </a:p>
          <a:p>
            <a:pPr marL="12700" marR="40005">
              <a:lnSpc>
                <a:spcPct val="116700"/>
              </a:lnSpc>
              <a:spcBef>
                <a:spcPts val="484"/>
              </a:spcBef>
            </a:pPr>
            <a:r>
              <a:rPr dirty="0" sz="1000" spc="-5">
                <a:latin typeface="Century Gothic"/>
                <a:cs typeface="Century Gothic"/>
              </a:rPr>
              <a:t>Engrave (barrel): 35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7mm  Engrave </a:t>
            </a:r>
            <a:r>
              <a:rPr dirty="0" sz="1000">
                <a:latin typeface="Century Gothic"/>
                <a:cs typeface="Century Gothic"/>
              </a:rPr>
              <a:t>Color:</a:t>
            </a:r>
            <a:r>
              <a:rPr dirty="0" sz="1000" spc="-25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Chrome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635293" y="2864170"/>
            <a:ext cx="1517650" cy="666750"/>
          </a:xfrm>
          <a:prstGeom prst="rect">
            <a:avLst/>
          </a:prstGeom>
        </p:spPr>
        <p:txBody>
          <a:bodyPr wrap="square" lIns="0" tIns="73660" rIns="0" bIns="0" rtlCol="0" vert="horz">
            <a:spAutoFit/>
          </a:bodyPr>
          <a:lstStyle/>
          <a:p>
            <a:pPr marL="194945" indent="-182880">
              <a:lnSpc>
                <a:spcPct val="100000"/>
              </a:lnSpc>
              <a:spcBef>
                <a:spcPts val="580"/>
              </a:spcBef>
              <a:buChar char="•"/>
              <a:tabLst>
                <a:tab pos="195580" algn="l"/>
              </a:tabLst>
            </a:pPr>
            <a:r>
              <a:rPr dirty="0" sz="1000">
                <a:latin typeface="Century Gothic"/>
                <a:cs typeface="Century Gothic"/>
              </a:rPr>
              <a:t>Twist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Action</a:t>
            </a:r>
            <a:endParaRPr sz="1000">
              <a:latin typeface="Century Gothic"/>
              <a:cs typeface="Century Gothic"/>
            </a:endParaRPr>
          </a:p>
          <a:p>
            <a:pPr marL="194945" indent="-182880">
              <a:lnSpc>
                <a:spcPct val="100000"/>
              </a:lnSpc>
              <a:spcBef>
                <a:spcPts val="484"/>
              </a:spcBef>
              <a:buChar char="•"/>
              <a:tabLst>
                <a:tab pos="195580" algn="l"/>
              </a:tabLst>
            </a:pPr>
            <a:r>
              <a:rPr dirty="0" sz="1000">
                <a:latin typeface="Century Gothic"/>
                <a:cs typeface="Century Gothic"/>
              </a:rPr>
              <a:t>Retractable</a:t>
            </a:r>
            <a:r>
              <a:rPr dirty="0" sz="1000" spc="-6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ballpoint</a:t>
            </a:r>
            <a:endParaRPr sz="1000">
              <a:latin typeface="Century Gothic"/>
              <a:cs typeface="Century Gothic"/>
            </a:endParaRPr>
          </a:p>
          <a:p>
            <a:pPr marL="194945" indent="-182880">
              <a:lnSpc>
                <a:spcPct val="100000"/>
              </a:lnSpc>
              <a:spcBef>
                <a:spcPts val="484"/>
              </a:spcBef>
              <a:buChar char="•"/>
              <a:tabLst>
                <a:tab pos="195580" algn="l"/>
              </a:tabLst>
            </a:pPr>
            <a:r>
              <a:rPr dirty="0" sz="1000" spc="-5">
                <a:latin typeface="Century Gothic"/>
                <a:cs typeface="Century Gothic"/>
              </a:rPr>
              <a:t>Black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ink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337699" y="5543270"/>
            <a:ext cx="372110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Arial Narrow"/>
                <a:cs typeface="Arial Narrow"/>
              </a:rPr>
              <a:t>Black</a:t>
            </a:r>
            <a:r>
              <a:rPr dirty="0" sz="800" spc="-35">
                <a:latin typeface="Arial Narrow"/>
                <a:cs typeface="Arial Narrow"/>
              </a:rPr>
              <a:t> </a:t>
            </a:r>
            <a:r>
              <a:rPr dirty="0" sz="800" spc="5">
                <a:latin typeface="Arial Narrow"/>
                <a:cs typeface="Arial Narrow"/>
              </a:rPr>
              <a:t>CT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615788" y="5439308"/>
            <a:ext cx="2651007" cy="37096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5889315" y="3852007"/>
            <a:ext cx="971550" cy="971550"/>
          </a:xfrm>
          <a:custGeom>
            <a:avLst/>
            <a:gdLst/>
            <a:ahLst/>
            <a:cxnLst/>
            <a:rect l="l" t="t" r="r" b="b"/>
            <a:pathLst>
              <a:path w="971550" h="971550">
                <a:moveTo>
                  <a:pt x="502159" y="0"/>
                </a:moveTo>
                <a:lnTo>
                  <a:pt x="456169" y="667"/>
                </a:lnTo>
                <a:lnTo>
                  <a:pt x="409611" y="5789"/>
                </a:lnTo>
                <a:lnTo>
                  <a:pt x="363749" y="15305"/>
                </a:lnTo>
                <a:lnTo>
                  <a:pt x="319804" y="28883"/>
                </a:lnTo>
                <a:lnTo>
                  <a:pt x="277946" y="46289"/>
                </a:lnTo>
                <a:lnTo>
                  <a:pt x="238344" y="67292"/>
                </a:lnTo>
                <a:lnTo>
                  <a:pt x="201166" y="91658"/>
                </a:lnTo>
                <a:lnTo>
                  <a:pt x="166583" y="119155"/>
                </a:lnTo>
                <a:lnTo>
                  <a:pt x="134764" y="149549"/>
                </a:lnTo>
                <a:lnTo>
                  <a:pt x="105877" y="182607"/>
                </a:lnTo>
                <a:lnTo>
                  <a:pt x="80092" y="218097"/>
                </a:lnTo>
                <a:lnTo>
                  <a:pt x="57578" y="255786"/>
                </a:lnTo>
                <a:lnTo>
                  <a:pt x="38505" y="295440"/>
                </a:lnTo>
                <a:lnTo>
                  <a:pt x="23041" y="336828"/>
                </a:lnTo>
                <a:lnTo>
                  <a:pt x="11356" y="379715"/>
                </a:lnTo>
                <a:lnTo>
                  <a:pt x="3619" y="423869"/>
                </a:lnTo>
                <a:lnTo>
                  <a:pt x="0" y="469057"/>
                </a:lnTo>
                <a:lnTo>
                  <a:pt x="667" y="515047"/>
                </a:lnTo>
                <a:lnTo>
                  <a:pt x="5789" y="561605"/>
                </a:lnTo>
                <a:lnTo>
                  <a:pt x="15305" y="607467"/>
                </a:lnTo>
                <a:lnTo>
                  <a:pt x="28883" y="651412"/>
                </a:lnTo>
                <a:lnTo>
                  <a:pt x="46289" y="693270"/>
                </a:lnTo>
                <a:lnTo>
                  <a:pt x="67292" y="732872"/>
                </a:lnTo>
                <a:lnTo>
                  <a:pt x="91658" y="770050"/>
                </a:lnTo>
                <a:lnTo>
                  <a:pt x="119155" y="804633"/>
                </a:lnTo>
                <a:lnTo>
                  <a:pt x="149549" y="836452"/>
                </a:lnTo>
                <a:lnTo>
                  <a:pt x="182607" y="865339"/>
                </a:lnTo>
                <a:lnTo>
                  <a:pt x="218097" y="891124"/>
                </a:lnTo>
                <a:lnTo>
                  <a:pt x="255786" y="913638"/>
                </a:lnTo>
                <a:lnTo>
                  <a:pt x="295440" y="932712"/>
                </a:lnTo>
                <a:lnTo>
                  <a:pt x="336828" y="948175"/>
                </a:lnTo>
                <a:lnTo>
                  <a:pt x="379715" y="959860"/>
                </a:lnTo>
                <a:lnTo>
                  <a:pt x="423869" y="967597"/>
                </a:lnTo>
                <a:lnTo>
                  <a:pt x="469057" y="971217"/>
                </a:lnTo>
                <a:lnTo>
                  <a:pt x="515047" y="970550"/>
                </a:lnTo>
                <a:lnTo>
                  <a:pt x="561605" y="965427"/>
                </a:lnTo>
                <a:lnTo>
                  <a:pt x="607467" y="955911"/>
                </a:lnTo>
                <a:lnTo>
                  <a:pt x="651412" y="942333"/>
                </a:lnTo>
                <a:lnTo>
                  <a:pt x="693270" y="924927"/>
                </a:lnTo>
                <a:lnTo>
                  <a:pt x="732872" y="903924"/>
                </a:lnTo>
                <a:lnTo>
                  <a:pt x="770050" y="879558"/>
                </a:lnTo>
                <a:lnTo>
                  <a:pt x="804633" y="852061"/>
                </a:lnTo>
                <a:lnTo>
                  <a:pt x="836452" y="821667"/>
                </a:lnTo>
                <a:lnTo>
                  <a:pt x="865339" y="788609"/>
                </a:lnTo>
                <a:lnTo>
                  <a:pt x="891124" y="753119"/>
                </a:lnTo>
                <a:lnTo>
                  <a:pt x="913638" y="715430"/>
                </a:lnTo>
                <a:lnTo>
                  <a:pt x="932712" y="675776"/>
                </a:lnTo>
                <a:lnTo>
                  <a:pt x="948175" y="634389"/>
                </a:lnTo>
                <a:lnTo>
                  <a:pt x="959860" y="591501"/>
                </a:lnTo>
                <a:lnTo>
                  <a:pt x="967597" y="547347"/>
                </a:lnTo>
                <a:lnTo>
                  <a:pt x="971217" y="502159"/>
                </a:lnTo>
                <a:lnTo>
                  <a:pt x="970550" y="456169"/>
                </a:lnTo>
                <a:lnTo>
                  <a:pt x="965427" y="409611"/>
                </a:lnTo>
                <a:lnTo>
                  <a:pt x="955911" y="363749"/>
                </a:lnTo>
                <a:lnTo>
                  <a:pt x="942333" y="319804"/>
                </a:lnTo>
                <a:lnTo>
                  <a:pt x="924927" y="277946"/>
                </a:lnTo>
                <a:lnTo>
                  <a:pt x="903924" y="238344"/>
                </a:lnTo>
                <a:lnTo>
                  <a:pt x="879558" y="201166"/>
                </a:lnTo>
                <a:lnTo>
                  <a:pt x="852061" y="166583"/>
                </a:lnTo>
                <a:lnTo>
                  <a:pt x="821667" y="134764"/>
                </a:lnTo>
                <a:lnTo>
                  <a:pt x="788609" y="105877"/>
                </a:lnTo>
                <a:lnTo>
                  <a:pt x="753119" y="80092"/>
                </a:lnTo>
                <a:lnTo>
                  <a:pt x="715430" y="57578"/>
                </a:lnTo>
                <a:lnTo>
                  <a:pt x="675776" y="38505"/>
                </a:lnTo>
                <a:lnTo>
                  <a:pt x="634389" y="23041"/>
                </a:lnTo>
                <a:lnTo>
                  <a:pt x="591501" y="11356"/>
                </a:lnTo>
                <a:lnTo>
                  <a:pt x="547347" y="3619"/>
                </a:lnTo>
                <a:lnTo>
                  <a:pt x="502159" y="0"/>
                </a:lnTo>
                <a:close/>
              </a:path>
            </a:pathLst>
          </a:custGeom>
          <a:solidFill>
            <a:srgbClr val="00B7C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5889315" y="3852007"/>
            <a:ext cx="971550" cy="971550"/>
          </a:xfrm>
          <a:custGeom>
            <a:avLst/>
            <a:gdLst/>
            <a:ahLst/>
            <a:cxnLst/>
            <a:rect l="l" t="t" r="r" b="b"/>
            <a:pathLst>
              <a:path w="971550" h="971550">
                <a:moveTo>
                  <a:pt x="561605" y="965427"/>
                </a:moveTo>
                <a:lnTo>
                  <a:pt x="607467" y="955911"/>
                </a:lnTo>
                <a:lnTo>
                  <a:pt x="651412" y="942333"/>
                </a:lnTo>
                <a:lnTo>
                  <a:pt x="693270" y="924927"/>
                </a:lnTo>
                <a:lnTo>
                  <a:pt x="732872" y="903924"/>
                </a:lnTo>
                <a:lnTo>
                  <a:pt x="770050" y="879558"/>
                </a:lnTo>
                <a:lnTo>
                  <a:pt x="804633" y="852061"/>
                </a:lnTo>
                <a:lnTo>
                  <a:pt x="836452" y="821667"/>
                </a:lnTo>
                <a:lnTo>
                  <a:pt x="865339" y="788609"/>
                </a:lnTo>
                <a:lnTo>
                  <a:pt x="891124" y="753119"/>
                </a:lnTo>
                <a:lnTo>
                  <a:pt x="913638" y="715430"/>
                </a:lnTo>
                <a:lnTo>
                  <a:pt x="932712" y="675776"/>
                </a:lnTo>
                <a:lnTo>
                  <a:pt x="948175" y="634389"/>
                </a:lnTo>
                <a:lnTo>
                  <a:pt x="959860" y="591501"/>
                </a:lnTo>
                <a:lnTo>
                  <a:pt x="967597" y="547347"/>
                </a:lnTo>
                <a:lnTo>
                  <a:pt x="971217" y="502159"/>
                </a:lnTo>
                <a:lnTo>
                  <a:pt x="970550" y="456169"/>
                </a:lnTo>
                <a:lnTo>
                  <a:pt x="965427" y="409611"/>
                </a:lnTo>
                <a:lnTo>
                  <a:pt x="955911" y="363749"/>
                </a:lnTo>
                <a:lnTo>
                  <a:pt x="942333" y="319804"/>
                </a:lnTo>
                <a:lnTo>
                  <a:pt x="924927" y="277946"/>
                </a:lnTo>
                <a:lnTo>
                  <a:pt x="903924" y="238344"/>
                </a:lnTo>
                <a:lnTo>
                  <a:pt x="879558" y="201166"/>
                </a:lnTo>
                <a:lnTo>
                  <a:pt x="852061" y="166583"/>
                </a:lnTo>
                <a:lnTo>
                  <a:pt x="821667" y="134764"/>
                </a:lnTo>
                <a:lnTo>
                  <a:pt x="788609" y="105877"/>
                </a:lnTo>
                <a:lnTo>
                  <a:pt x="753119" y="80092"/>
                </a:lnTo>
                <a:lnTo>
                  <a:pt x="715430" y="57578"/>
                </a:lnTo>
                <a:lnTo>
                  <a:pt x="675776" y="38505"/>
                </a:lnTo>
                <a:lnTo>
                  <a:pt x="634389" y="23041"/>
                </a:lnTo>
                <a:lnTo>
                  <a:pt x="591501" y="11356"/>
                </a:lnTo>
                <a:lnTo>
                  <a:pt x="547347" y="3619"/>
                </a:lnTo>
                <a:lnTo>
                  <a:pt x="502159" y="0"/>
                </a:lnTo>
                <a:lnTo>
                  <a:pt x="456169" y="667"/>
                </a:lnTo>
                <a:lnTo>
                  <a:pt x="409611" y="5789"/>
                </a:lnTo>
                <a:lnTo>
                  <a:pt x="363749" y="15305"/>
                </a:lnTo>
                <a:lnTo>
                  <a:pt x="319804" y="28883"/>
                </a:lnTo>
                <a:lnTo>
                  <a:pt x="277946" y="46289"/>
                </a:lnTo>
                <a:lnTo>
                  <a:pt x="238344" y="67292"/>
                </a:lnTo>
                <a:lnTo>
                  <a:pt x="201166" y="91658"/>
                </a:lnTo>
                <a:lnTo>
                  <a:pt x="166583" y="119155"/>
                </a:lnTo>
                <a:lnTo>
                  <a:pt x="134764" y="149549"/>
                </a:lnTo>
                <a:lnTo>
                  <a:pt x="105877" y="182607"/>
                </a:lnTo>
                <a:lnTo>
                  <a:pt x="80092" y="218097"/>
                </a:lnTo>
                <a:lnTo>
                  <a:pt x="57578" y="255786"/>
                </a:lnTo>
                <a:lnTo>
                  <a:pt x="38505" y="295440"/>
                </a:lnTo>
                <a:lnTo>
                  <a:pt x="23041" y="336828"/>
                </a:lnTo>
                <a:lnTo>
                  <a:pt x="11356" y="379715"/>
                </a:lnTo>
                <a:lnTo>
                  <a:pt x="3619" y="423869"/>
                </a:lnTo>
                <a:lnTo>
                  <a:pt x="0" y="469057"/>
                </a:lnTo>
                <a:lnTo>
                  <a:pt x="667" y="515047"/>
                </a:lnTo>
                <a:lnTo>
                  <a:pt x="5789" y="561605"/>
                </a:lnTo>
                <a:lnTo>
                  <a:pt x="15305" y="607467"/>
                </a:lnTo>
                <a:lnTo>
                  <a:pt x="28883" y="651412"/>
                </a:lnTo>
                <a:lnTo>
                  <a:pt x="46289" y="693270"/>
                </a:lnTo>
                <a:lnTo>
                  <a:pt x="67292" y="732872"/>
                </a:lnTo>
                <a:lnTo>
                  <a:pt x="91658" y="770050"/>
                </a:lnTo>
                <a:lnTo>
                  <a:pt x="119155" y="804633"/>
                </a:lnTo>
                <a:lnTo>
                  <a:pt x="149549" y="836452"/>
                </a:lnTo>
                <a:lnTo>
                  <a:pt x="182607" y="865339"/>
                </a:lnTo>
                <a:lnTo>
                  <a:pt x="218097" y="891124"/>
                </a:lnTo>
                <a:lnTo>
                  <a:pt x="255786" y="913638"/>
                </a:lnTo>
                <a:lnTo>
                  <a:pt x="295440" y="932712"/>
                </a:lnTo>
                <a:lnTo>
                  <a:pt x="336828" y="948175"/>
                </a:lnTo>
                <a:lnTo>
                  <a:pt x="379715" y="959860"/>
                </a:lnTo>
                <a:lnTo>
                  <a:pt x="423869" y="967597"/>
                </a:lnTo>
                <a:lnTo>
                  <a:pt x="469057" y="971217"/>
                </a:lnTo>
                <a:lnTo>
                  <a:pt x="515047" y="970550"/>
                </a:lnTo>
                <a:lnTo>
                  <a:pt x="561605" y="965427"/>
                </a:lnTo>
                <a:close/>
              </a:path>
            </a:pathLst>
          </a:custGeom>
          <a:ln w="50088">
            <a:solidFill>
              <a:srgbClr val="F7941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 rot="21060000">
            <a:off x="6099722" y="4125361"/>
            <a:ext cx="510849" cy="1600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0"/>
              </a:lnSpc>
            </a:pPr>
            <a:r>
              <a:rPr dirty="0" sz="1250" spc="5">
                <a:solidFill>
                  <a:srgbClr val="FFFFFF"/>
                </a:solidFill>
                <a:latin typeface="Century Gothic"/>
                <a:cs typeface="Century Gothic"/>
              </a:rPr>
              <a:t>Parker</a:t>
            </a:r>
            <a:endParaRPr sz="1250">
              <a:latin typeface="Century Gothic"/>
              <a:cs typeface="Century Gothic"/>
            </a:endParaRPr>
          </a:p>
        </p:txBody>
      </p:sp>
      <p:sp>
        <p:nvSpPr>
          <p:cNvPr id="14" name="object 14"/>
          <p:cNvSpPr txBox="1"/>
          <p:nvPr/>
        </p:nvSpPr>
        <p:spPr>
          <a:xfrm rot="21060000">
            <a:off x="6027401" y="4298894"/>
            <a:ext cx="710406" cy="1600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0"/>
              </a:lnSpc>
            </a:pPr>
            <a:r>
              <a:rPr dirty="0" sz="1250" spc="5">
                <a:solidFill>
                  <a:srgbClr val="FFFFFF"/>
                </a:solidFill>
                <a:latin typeface="Century Gothic"/>
                <a:cs typeface="Century Gothic"/>
              </a:rPr>
              <a:t>type</a:t>
            </a:r>
            <a:r>
              <a:rPr dirty="0" sz="1250" spc="-8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250" spc="-5">
                <a:solidFill>
                  <a:srgbClr val="FFFFFF"/>
                </a:solidFill>
                <a:latin typeface="Century Gothic"/>
                <a:cs typeface="Century Gothic"/>
              </a:rPr>
              <a:t>refill</a:t>
            </a:r>
            <a:endParaRPr sz="1250">
              <a:latin typeface="Century Gothic"/>
              <a:cs typeface="Century Gothic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4755506" y="3863477"/>
            <a:ext cx="971550" cy="971550"/>
          </a:xfrm>
          <a:custGeom>
            <a:avLst/>
            <a:gdLst/>
            <a:ahLst/>
            <a:cxnLst/>
            <a:rect l="l" t="t" r="r" b="b"/>
            <a:pathLst>
              <a:path w="971550" h="971550">
                <a:moveTo>
                  <a:pt x="502159" y="0"/>
                </a:moveTo>
                <a:lnTo>
                  <a:pt x="456169" y="667"/>
                </a:lnTo>
                <a:lnTo>
                  <a:pt x="409611" y="5789"/>
                </a:lnTo>
                <a:lnTo>
                  <a:pt x="363749" y="15305"/>
                </a:lnTo>
                <a:lnTo>
                  <a:pt x="319804" y="28883"/>
                </a:lnTo>
                <a:lnTo>
                  <a:pt x="277946" y="46289"/>
                </a:lnTo>
                <a:lnTo>
                  <a:pt x="238344" y="67292"/>
                </a:lnTo>
                <a:lnTo>
                  <a:pt x="201166" y="91658"/>
                </a:lnTo>
                <a:lnTo>
                  <a:pt x="166583" y="119155"/>
                </a:lnTo>
                <a:lnTo>
                  <a:pt x="134764" y="149549"/>
                </a:lnTo>
                <a:lnTo>
                  <a:pt x="105877" y="182607"/>
                </a:lnTo>
                <a:lnTo>
                  <a:pt x="80092" y="218097"/>
                </a:lnTo>
                <a:lnTo>
                  <a:pt x="57578" y="255786"/>
                </a:lnTo>
                <a:lnTo>
                  <a:pt x="38505" y="295440"/>
                </a:lnTo>
                <a:lnTo>
                  <a:pt x="23041" y="336828"/>
                </a:lnTo>
                <a:lnTo>
                  <a:pt x="11356" y="379715"/>
                </a:lnTo>
                <a:lnTo>
                  <a:pt x="3619" y="423869"/>
                </a:lnTo>
                <a:lnTo>
                  <a:pt x="0" y="469057"/>
                </a:lnTo>
                <a:lnTo>
                  <a:pt x="667" y="515047"/>
                </a:lnTo>
                <a:lnTo>
                  <a:pt x="5789" y="561605"/>
                </a:lnTo>
                <a:lnTo>
                  <a:pt x="15305" y="607467"/>
                </a:lnTo>
                <a:lnTo>
                  <a:pt x="28883" y="651412"/>
                </a:lnTo>
                <a:lnTo>
                  <a:pt x="46289" y="693270"/>
                </a:lnTo>
                <a:lnTo>
                  <a:pt x="67292" y="732872"/>
                </a:lnTo>
                <a:lnTo>
                  <a:pt x="91658" y="770050"/>
                </a:lnTo>
                <a:lnTo>
                  <a:pt x="119155" y="804633"/>
                </a:lnTo>
                <a:lnTo>
                  <a:pt x="149549" y="836452"/>
                </a:lnTo>
                <a:lnTo>
                  <a:pt x="182607" y="865339"/>
                </a:lnTo>
                <a:lnTo>
                  <a:pt x="218097" y="891124"/>
                </a:lnTo>
                <a:lnTo>
                  <a:pt x="255786" y="913638"/>
                </a:lnTo>
                <a:lnTo>
                  <a:pt x="295440" y="932712"/>
                </a:lnTo>
                <a:lnTo>
                  <a:pt x="336828" y="948175"/>
                </a:lnTo>
                <a:lnTo>
                  <a:pt x="379715" y="959860"/>
                </a:lnTo>
                <a:lnTo>
                  <a:pt x="423869" y="967597"/>
                </a:lnTo>
                <a:lnTo>
                  <a:pt x="469057" y="971217"/>
                </a:lnTo>
                <a:lnTo>
                  <a:pt x="515047" y="970550"/>
                </a:lnTo>
                <a:lnTo>
                  <a:pt x="561605" y="965427"/>
                </a:lnTo>
                <a:lnTo>
                  <a:pt x="607467" y="955911"/>
                </a:lnTo>
                <a:lnTo>
                  <a:pt x="651412" y="942333"/>
                </a:lnTo>
                <a:lnTo>
                  <a:pt x="693270" y="924927"/>
                </a:lnTo>
                <a:lnTo>
                  <a:pt x="732872" y="903924"/>
                </a:lnTo>
                <a:lnTo>
                  <a:pt x="770050" y="879558"/>
                </a:lnTo>
                <a:lnTo>
                  <a:pt x="804633" y="852061"/>
                </a:lnTo>
                <a:lnTo>
                  <a:pt x="836452" y="821667"/>
                </a:lnTo>
                <a:lnTo>
                  <a:pt x="865339" y="788609"/>
                </a:lnTo>
                <a:lnTo>
                  <a:pt x="891124" y="753119"/>
                </a:lnTo>
                <a:lnTo>
                  <a:pt x="913638" y="715430"/>
                </a:lnTo>
                <a:lnTo>
                  <a:pt x="932712" y="675776"/>
                </a:lnTo>
                <a:lnTo>
                  <a:pt x="948175" y="634389"/>
                </a:lnTo>
                <a:lnTo>
                  <a:pt x="959860" y="591501"/>
                </a:lnTo>
                <a:lnTo>
                  <a:pt x="967597" y="547347"/>
                </a:lnTo>
                <a:lnTo>
                  <a:pt x="971217" y="502159"/>
                </a:lnTo>
                <a:lnTo>
                  <a:pt x="970550" y="456169"/>
                </a:lnTo>
                <a:lnTo>
                  <a:pt x="965427" y="409611"/>
                </a:lnTo>
                <a:lnTo>
                  <a:pt x="955911" y="363749"/>
                </a:lnTo>
                <a:lnTo>
                  <a:pt x="942333" y="319804"/>
                </a:lnTo>
                <a:lnTo>
                  <a:pt x="924927" y="277946"/>
                </a:lnTo>
                <a:lnTo>
                  <a:pt x="903924" y="238344"/>
                </a:lnTo>
                <a:lnTo>
                  <a:pt x="879558" y="201166"/>
                </a:lnTo>
                <a:lnTo>
                  <a:pt x="852061" y="166583"/>
                </a:lnTo>
                <a:lnTo>
                  <a:pt x="821667" y="134764"/>
                </a:lnTo>
                <a:lnTo>
                  <a:pt x="788609" y="105877"/>
                </a:lnTo>
                <a:lnTo>
                  <a:pt x="753119" y="80092"/>
                </a:lnTo>
                <a:lnTo>
                  <a:pt x="715430" y="57578"/>
                </a:lnTo>
                <a:lnTo>
                  <a:pt x="675776" y="38505"/>
                </a:lnTo>
                <a:lnTo>
                  <a:pt x="634389" y="23041"/>
                </a:lnTo>
                <a:lnTo>
                  <a:pt x="591501" y="11356"/>
                </a:lnTo>
                <a:lnTo>
                  <a:pt x="547347" y="3619"/>
                </a:lnTo>
                <a:lnTo>
                  <a:pt x="502159" y="0"/>
                </a:lnTo>
                <a:close/>
              </a:path>
            </a:pathLst>
          </a:custGeom>
          <a:solidFill>
            <a:srgbClr val="8DC63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755506" y="3863477"/>
            <a:ext cx="971550" cy="971550"/>
          </a:xfrm>
          <a:custGeom>
            <a:avLst/>
            <a:gdLst/>
            <a:ahLst/>
            <a:cxnLst/>
            <a:rect l="l" t="t" r="r" b="b"/>
            <a:pathLst>
              <a:path w="971550" h="971550">
                <a:moveTo>
                  <a:pt x="561605" y="965427"/>
                </a:moveTo>
                <a:lnTo>
                  <a:pt x="607467" y="955911"/>
                </a:lnTo>
                <a:lnTo>
                  <a:pt x="651412" y="942333"/>
                </a:lnTo>
                <a:lnTo>
                  <a:pt x="693270" y="924927"/>
                </a:lnTo>
                <a:lnTo>
                  <a:pt x="732872" y="903924"/>
                </a:lnTo>
                <a:lnTo>
                  <a:pt x="770050" y="879558"/>
                </a:lnTo>
                <a:lnTo>
                  <a:pt x="804633" y="852061"/>
                </a:lnTo>
                <a:lnTo>
                  <a:pt x="836452" y="821667"/>
                </a:lnTo>
                <a:lnTo>
                  <a:pt x="865339" y="788609"/>
                </a:lnTo>
                <a:lnTo>
                  <a:pt x="891124" y="753119"/>
                </a:lnTo>
                <a:lnTo>
                  <a:pt x="913638" y="715430"/>
                </a:lnTo>
                <a:lnTo>
                  <a:pt x="932712" y="675776"/>
                </a:lnTo>
                <a:lnTo>
                  <a:pt x="948175" y="634389"/>
                </a:lnTo>
                <a:lnTo>
                  <a:pt x="959860" y="591501"/>
                </a:lnTo>
                <a:lnTo>
                  <a:pt x="967597" y="547347"/>
                </a:lnTo>
                <a:lnTo>
                  <a:pt x="971217" y="502159"/>
                </a:lnTo>
                <a:lnTo>
                  <a:pt x="970550" y="456169"/>
                </a:lnTo>
                <a:lnTo>
                  <a:pt x="965427" y="409611"/>
                </a:lnTo>
                <a:lnTo>
                  <a:pt x="955911" y="363749"/>
                </a:lnTo>
                <a:lnTo>
                  <a:pt x="942333" y="319804"/>
                </a:lnTo>
                <a:lnTo>
                  <a:pt x="924927" y="277946"/>
                </a:lnTo>
                <a:lnTo>
                  <a:pt x="903924" y="238344"/>
                </a:lnTo>
                <a:lnTo>
                  <a:pt x="879558" y="201166"/>
                </a:lnTo>
                <a:lnTo>
                  <a:pt x="852061" y="166583"/>
                </a:lnTo>
                <a:lnTo>
                  <a:pt x="821667" y="134764"/>
                </a:lnTo>
                <a:lnTo>
                  <a:pt x="788609" y="105877"/>
                </a:lnTo>
                <a:lnTo>
                  <a:pt x="753119" y="80092"/>
                </a:lnTo>
                <a:lnTo>
                  <a:pt x="715430" y="57578"/>
                </a:lnTo>
                <a:lnTo>
                  <a:pt x="675776" y="38505"/>
                </a:lnTo>
                <a:lnTo>
                  <a:pt x="634389" y="23041"/>
                </a:lnTo>
                <a:lnTo>
                  <a:pt x="591501" y="11356"/>
                </a:lnTo>
                <a:lnTo>
                  <a:pt x="547347" y="3619"/>
                </a:lnTo>
                <a:lnTo>
                  <a:pt x="502159" y="0"/>
                </a:lnTo>
                <a:lnTo>
                  <a:pt x="456169" y="667"/>
                </a:lnTo>
                <a:lnTo>
                  <a:pt x="409611" y="5789"/>
                </a:lnTo>
                <a:lnTo>
                  <a:pt x="363749" y="15305"/>
                </a:lnTo>
                <a:lnTo>
                  <a:pt x="319804" y="28883"/>
                </a:lnTo>
                <a:lnTo>
                  <a:pt x="277946" y="46289"/>
                </a:lnTo>
                <a:lnTo>
                  <a:pt x="238344" y="67292"/>
                </a:lnTo>
                <a:lnTo>
                  <a:pt x="201166" y="91658"/>
                </a:lnTo>
                <a:lnTo>
                  <a:pt x="166583" y="119155"/>
                </a:lnTo>
                <a:lnTo>
                  <a:pt x="134764" y="149549"/>
                </a:lnTo>
                <a:lnTo>
                  <a:pt x="105877" y="182607"/>
                </a:lnTo>
                <a:lnTo>
                  <a:pt x="80092" y="218097"/>
                </a:lnTo>
                <a:lnTo>
                  <a:pt x="57578" y="255786"/>
                </a:lnTo>
                <a:lnTo>
                  <a:pt x="38505" y="295440"/>
                </a:lnTo>
                <a:lnTo>
                  <a:pt x="23041" y="336828"/>
                </a:lnTo>
                <a:lnTo>
                  <a:pt x="11356" y="379715"/>
                </a:lnTo>
                <a:lnTo>
                  <a:pt x="3619" y="423869"/>
                </a:lnTo>
                <a:lnTo>
                  <a:pt x="0" y="469057"/>
                </a:lnTo>
                <a:lnTo>
                  <a:pt x="667" y="515047"/>
                </a:lnTo>
                <a:lnTo>
                  <a:pt x="5789" y="561605"/>
                </a:lnTo>
                <a:lnTo>
                  <a:pt x="15305" y="607467"/>
                </a:lnTo>
                <a:lnTo>
                  <a:pt x="28883" y="651412"/>
                </a:lnTo>
                <a:lnTo>
                  <a:pt x="46289" y="693270"/>
                </a:lnTo>
                <a:lnTo>
                  <a:pt x="67292" y="732872"/>
                </a:lnTo>
                <a:lnTo>
                  <a:pt x="91658" y="770050"/>
                </a:lnTo>
                <a:lnTo>
                  <a:pt x="119155" y="804633"/>
                </a:lnTo>
                <a:lnTo>
                  <a:pt x="149549" y="836452"/>
                </a:lnTo>
                <a:lnTo>
                  <a:pt x="182607" y="865339"/>
                </a:lnTo>
                <a:lnTo>
                  <a:pt x="218097" y="891124"/>
                </a:lnTo>
                <a:lnTo>
                  <a:pt x="255786" y="913638"/>
                </a:lnTo>
                <a:lnTo>
                  <a:pt x="295440" y="932712"/>
                </a:lnTo>
                <a:lnTo>
                  <a:pt x="336828" y="948175"/>
                </a:lnTo>
                <a:lnTo>
                  <a:pt x="379715" y="959860"/>
                </a:lnTo>
                <a:lnTo>
                  <a:pt x="423869" y="967597"/>
                </a:lnTo>
                <a:lnTo>
                  <a:pt x="469057" y="971217"/>
                </a:lnTo>
                <a:lnTo>
                  <a:pt x="515047" y="970550"/>
                </a:lnTo>
                <a:lnTo>
                  <a:pt x="561605" y="965427"/>
                </a:lnTo>
                <a:close/>
              </a:path>
            </a:pathLst>
          </a:custGeom>
          <a:ln w="50088">
            <a:solidFill>
              <a:srgbClr val="ED067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 rot="21060000">
            <a:off x="5042866" y="4169743"/>
            <a:ext cx="372082" cy="1600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0"/>
              </a:lnSpc>
            </a:pPr>
            <a:r>
              <a:rPr dirty="0" sz="1250">
                <a:solidFill>
                  <a:srgbClr val="FFFFFF"/>
                </a:solidFill>
                <a:latin typeface="Century Gothic"/>
                <a:cs typeface="Century Gothic"/>
              </a:rPr>
              <a:t>twist</a:t>
            </a:r>
            <a:endParaRPr sz="1250">
              <a:latin typeface="Century Gothic"/>
              <a:cs typeface="Century Gothic"/>
            </a:endParaRPr>
          </a:p>
        </p:txBody>
      </p:sp>
      <p:sp>
        <p:nvSpPr>
          <p:cNvPr id="18" name="object 18"/>
          <p:cNvSpPr txBox="1"/>
          <p:nvPr/>
        </p:nvSpPr>
        <p:spPr>
          <a:xfrm rot="21060000">
            <a:off x="4997549" y="4371424"/>
            <a:ext cx="526554" cy="1600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0"/>
              </a:lnSpc>
            </a:pPr>
            <a:r>
              <a:rPr dirty="0" sz="1250">
                <a:solidFill>
                  <a:srgbClr val="FFFFFF"/>
                </a:solidFill>
                <a:latin typeface="Century Gothic"/>
                <a:cs typeface="Century Gothic"/>
              </a:rPr>
              <a:t>action</a:t>
            </a:r>
            <a:endParaRPr sz="1250">
              <a:latin typeface="Century Gothic"/>
              <a:cs typeface="Century Gothic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3625305" y="3860538"/>
            <a:ext cx="971550" cy="971550"/>
          </a:xfrm>
          <a:custGeom>
            <a:avLst/>
            <a:gdLst/>
            <a:ahLst/>
            <a:cxnLst/>
            <a:rect l="l" t="t" r="r" b="b"/>
            <a:pathLst>
              <a:path w="971550" h="971550">
                <a:moveTo>
                  <a:pt x="502159" y="0"/>
                </a:moveTo>
                <a:lnTo>
                  <a:pt x="456169" y="667"/>
                </a:lnTo>
                <a:lnTo>
                  <a:pt x="409611" y="5789"/>
                </a:lnTo>
                <a:lnTo>
                  <a:pt x="363749" y="15305"/>
                </a:lnTo>
                <a:lnTo>
                  <a:pt x="319804" y="28883"/>
                </a:lnTo>
                <a:lnTo>
                  <a:pt x="277946" y="46289"/>
                </a:lnTo>
                <a:lnTo>
                  <a:pt x="238344" y="67292"/>
                </a:lnTo>
                <a:lnTo>
                  <a:pt x="201166" y="91658"/>
                </a:lnTo>
                <a:lnTo>
                  <a:pt x="166583" y="119155"/>
                </a:lnTo>
                <a:lnTo>
                  <a:pt x="134764" y="149549"/>
                </a:lnTo>
                <a:lnTo>
                  <a:pt x="105877" y="182607"/>
                </a:lnTo>
                <a:lnTo>
                  <a:pt x="80092" y="218097"/>
                </a:lnTo>
                <a:lnTo>
                  <a:pt x="57578" y="255786"/>
                </a:lnTo>
                <a:lnTo>
                  <a:pt x="38505" y="295440"/>
                </a:lnTo>
                <a:lnTo>
                  <a:pt x="23041" y="336828"/>
                </a:lnTo>
                <a:lnTo>
                  <a:pt x="11356" y="379715"/>
                </a:lnTo>
                <a:lnTo>
                  <a:pt x="3619" y="423869"/>
                </a:lnTo>
                <a:lnTo>
                  <a:pt x="0" y="469057"/>
                </a:lnTo>
                <a:lnTo>
                  <a:pt x="667" y="515047"/>
                </a:lnTo>
                <a:lnTo>
                  <a:pt x="5789" y="561605"/>
                </a:lnTo>
                <a:lnTo>
                  <a:pt x="15305" y="607467"/>
                </a:lnTo>
                <a:lnTo>
                  <a:pt x="28883" y="651412"/>
                </a:lnTo>
                <a:lnTo>
                  <a:pt x="46289" y="693270"/>
                </a:lnTo>
                <a:lnTo>
                  <a:pt x="67292" y="732872"/>
                </a:lnTo>
                <a:lnTo>
                  <a:pt x="91658" y="770050"/>
                </a:lnTo>
                <a:lnTo>
                  <a:pt x="119155" y="804633"/>
                </a:lnTo>
                <a:lnTo>
                  <a:pt x="149549" y="836452"/>
                </a:lnTo>
                <a:lnTo>
                  <a:pt x="182607" y="865339"/>
                </a:lnTo>
                <a:lnTo>
                  <a:pt x="218097" y="891124"/>
                </a:lnTo>
                <a:lnTo>
                  <a:pt x="255786" y="913638"/>
                </a:lnTo>
                <a:lnTo>
                  <a:pt x="295440" y="932712"/>
                </a:lnTo>
                <a:lnTo>
                  <a:pt x="336828" y="948175"/>
                </a:lnTo>
                <a:lnTo>
                  <a:pt x="379715" y="959860"/>
                </a:lnTo>
                <a:lnTo>
                  <a:pt x="423869" y="967597"/>
                </a:lnTo>
                <a:lnTo>
                  <a:pt x="469057" y="971217"/>
                </a:lnTo>
                <a:lnTo>
                  <a:pt x="515047" y="970550"/>
                </a:lnTo>
                <a:lnTo>
                  <a:pt x="561605" y="965427"/>
                </a:lnTo>
                <a:lnTo>
                  <a:pt x="607467" y="955911"/>
                </a:lnTo>
                <a:lnTo>
                  <a:pt x="651412" y="942333"/>
                </a:lnTo>
                <a:lnTo>
                  <a:pt x="693270" y="924927"/>
                </a:lnTo>
                <a:lnTo>
                  <a:pt x="732872" y="903924"/>
                </a:lnTo>
                <a:lnTo>
                  <a:pt x="770050" y="879558"/>
                </a:lnTo>
                <a:lnTo>
                  <a:pt x="804633" y="852061"/>
                </a:lnTo>
                <a:lnTo>
                  <a:pt x="836452" y="821667"/>
                </a:lnTo>
                <a:lnTo>
                  <a:pt x="865339" y="788609"/>
                </a:lnTo>
                <a:lnTo>
                  <a:pt x="891124" y="753119"/>
                </a:lnTo>
                <a:lnTo>
                  <a:pt x="913638" y="715430"/>
                </a:lnTo>
                <a:lnTo>
                  <a:pt x="932712" y="675776"/>
                </a:lnTo>
                <a:lnTo>
                  <a:pt x="948175" y="634389"/>
                </a:lnTo>
                <a:lnTo>
                  <a:pt x="959860" y="591501"/>
                </a:lnTo>
                <a:lnTo>
                  <a:pt x="967597" y="547347"/>
                </a:lnTo>
                <a:lnTo>
                  <a:pt x="971217" y="502159"/>
                </a:lnTo>
                <a:lnTo>
                  <a:pt x="970550" y="456169"/>
                </a:lnTo>
                <a:lnTo>
                  <a:pt x="965427" y="409611"/>
                </a:lnTo>
                <a:lnTo>
                  <a:pt x="955911" y="363749"/>
                </a:lnTo>
                <a:lnTo>
                  <a:pt x="942333" y="319804"/>
                </a:lnTo>
                <a:lnTo>
                  <a:pt x="924927" y="277946"/>
                </a:lnTo>
                <a:lnTo>
                  <a:pt x="903924" y="238344"/>
                </a:lnTo>
                <a:lnTo>
                  <a:pt x="879558" y="201166"/>
                </a:lnTo>
                <a:lnTo>
                  <a:pt x="852061" y="166583"/>
                </a:lnTo>
                <a:lnTo>
                  <a:pt x="821667" y="134764"/>
                </a:lnTo>
                <a:lnTo>
                  <a:pt x="788609" y="105877"/>
                </a:lnTo>
                <a:lnTo>
                  <a:pt x="753119" y="80092"/>
                </a:lnTo>
                <a:lnTo>
                  <a:pt x="715430" y="57578"/>
                </a:lnTo>
                <a:lnTo>
                  <a:pt x="675776" y="38505"/>
                </a:lnTo>
                <a:lnTo>
                  <a:pt x="634389" y="23041"/>
                </a:lnTo>
                <a:lnTo>
                  <a:pt x="591501" y="11356"/>
                </a:lnTo>
                <a:lnTo>
                  <a:pt x="547347" y="3619"/>
                </a:lnTo>
                <a:lnTo>
                  <a:pt x="502159" y="0"/>
                </a:lnTo>
                <a:close/>
              </a:path>
            </a:pathLst>
          </a:custGeom>
          <a:solidFill>
            <a:srgbClr val="F7941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3625305" y="3860538"/>
            <a:ext cx="971550" cy="971550"/>
          </a:xfrm>
          <a:custGeom>
            <a:avLst/>
            <a:gdLst/>
            <a:ahLst/>
            <a:cxnLst/>
            <a:rect l="l" t="t" r="r" b="b"/>
            <a:pathLst>
              <a:path w="971550" h="971550">
                <a:moveTo>
                  <a:pt x="561605" y="965427"/>
                </a:moveTo>
                <a:lnTo>
                  <a:pt x="607467" y="955911"/>
                </a:lnTo>
                <a:lnTo>
                  <a:pt x="651412" y="942333"/>
                </a:lnTo>
                <a:lnTo>
                  <a:pt x="693270" y="924927"/>
                </a:lnTo>
                <a:lnTo>
                  <a:pt x="732872" y="903924"/>
                </a:lnTo>
                <a:lnTo>
                  <a:pt x="770050" y="879558"/>
                </a:lnTo>
                <a:lnTo>
                  <a:pt x="804633" y="852061"/>
                </a:lnTo>
                <a:lnTo>
                  <a:pt x="836452" y="821667"/>
                </a:lnTo>
                <a:lnTo>
                  <a:pt x="865339" y="788609"/>
                </a:lnTo>
                <a:lnTo>
                  <a:pt x="891124" y="753119"/>
                </a:lnTo>
                <a:lnTo>
                  <a:pt x="913638" y="715430"/>
                </a:lnTo>
                <a:lnTo>
                  <a:pt x="932712" y="675776"/>
                </a:lnTo>
                <a:lnTo>
                  <a:pt x="948175" y="634389"/>
                </a:lnTo>
                <a:lnTo>
                  <a:pt x="959860" y="591501"/>
                </a:lnTo>
                <a:lnTo>
                  <a:pt x="967597" y="547347"/>
                </a:lnTo>
                <a:lnTo>
                  <a:pt x="971217" y="502159"/>
                </a:lnTo>
                <a:lnTo>
                  <a:pt x="970550" y="456169"/>
                </a:lnTo>
                <a:lnTo>
                  <a:pt x="965427" y="409611"/>
                </a:lnTo>
                <a:lnTo>
                  <a:pt x="955911" y="363749"/>
                </a:lnTo>
                <a:lnTo>
                  <a:pt x="942333" y="319804"/>
                </a:lnTo>
                <a:lnTo>
                  <a:pt x="924927" y="277946"/>
                </a:lnTo>
                <a:lnTo>
                  <a:pt x="903924" y="238344"/>
                </a:lnTo>
                <a:lnTo>
                  <a:pt x="879558" y="201166"/>
                </a:lnTo>
                <a:lnTo>
                  <a:pt x="852061" y="166583"/>
                </a:lnTo>
                <a:lnTo>
                  <a:pt x="821667" y="134764"/>
                </a:lnTo>
                <a:lnTo>
                  <a:pt x="788609" y="105877"/>
                </a:lnTo>
                <a:lnTo>
                  <a:pt x="753119" y="80092"/>
                </a:lnTo>
                <a:lnTo>
                  <a:pt x="715430" y="57578"/>
                </a:lnTo>
                <a:lnTo>
                  <a:pt x="675776" y="38505"/>
                </a:lnTo>
                <a:lnTo>
                  <a:pt x="634389" y="23041"/>
                </a:lnTo>
                <a:lnTo>
                  <a:pt x="591501" y="11356"/>
                </a:lnTo>
                <a:lnTo>
                  <a:pt x="547347" y="3619"/>
                </a:lnTo>
                <a:lnTo>
                  <a:pt x="502159" y="0"/>
                </a:lnTo>
                <a:lnTo>
                  <a:pt x="456169" y="667"/>
                </a:lnTo>
                <a:lnTo>
                  <a:pt x="409611" y="5789"/>
                </a:lnTo>
                <a:lnTo>
                  <a:pt x="363749" y="15305"/>
                </a:lnTo>
                <a:lnTo>
                  <a:pt x="319804" y="28883"/>
                </a:lnTo>
                <a:lnTo>
                  <a:pt x="277946" y="46289"/>
                </a:lnTo>
                <a:lnTo>
                  <a:pt x="238344" y="67292"/>
                </a:lnTo>
                <a:lnTo>
                  <a:pt x="201166" y="91658"/>
                </a:lnTo>
                <a:lnTo>
                  <a:pt x="166583" y="119155"/>
                </a:lnTo>
                <a:lnTo>
                  <a:pt x="134764" y="149549"/>
                </a:lnTo>
                <a:lnTo>
                  <a:pt x="105877" y="182607"/>
                </a:lnTo>
                <a:lnTo>
                  <a:pt x="80092" y="218097"/>
                </a:lnTo>
                <a:lnTo>
                  <a:pt x="57578" y="255786"/>
                </a:lnTo>
                <a:lnTo>
                  <a:pt x="38505" y="295440"/>
                </a:lnTo>
                <a:lnTo>
                  <a:pt x="23041" y="336828"/>
                </a:lnTo>
                <a:lnTo>
                  <a:pt x="11356" y="379715"/>
                </a:lnTo>
                <a:lnTo>
                  <a:pt x="3619" y="423869"/>
                </a:lnTo>
                <a:lnTo>
                  <a:pt x="0" y="469057"/>
                </a:lnTo>
                <a:lnTo>
                  <a:pt x="667" y="515047"/>
                </a:lnTo>
                <a:lnTo>
                  <a:pt x="5789" y="561605"/>
                </a:lnTo>
                <a:lnTo>
                  <a:pt x="15305" y="607467"/>
                </a:lnTo>
                <a:lnTo>
                  <a:pt x="28883" y="651412"/>
                </a:lnTo>
                <a:lnTo>
                  <a:pt x="46289" y="693270"/>
                </a:lnTo>
                <a:lnTo>
                  <a:pt x="67292" y="732872"/>
                </a:lnTo>
                <a:lnTo>
                  <a:pt x="91658" y="770050"/>
                </a:lnTo>
                <a:lnTo>
                  <a:pt x="119155" y="804633"/>
                </a:lnTo>
                <a:lnTo>
                  <a:pt x="149549" y="836452"/>
                </a:lnTo>
                <a:lnTo>
                  <a:pt x="182607" y="865339"/>
                </a:lnTo>
                <a:lnTo>
                  <a:pt x="218097" y="891124"/>
                </a:lnTo>
                <a:lnTo>
                  <a:pt x="255786" y="913638"/>
                </a:lnTo>
                <a:lnTo>
                  <a:pt x="295440" y="932712"/>
                </a:lnTo>
                <a:lnTo>
                  <a:pt x="336828" y="948175"/>
                </a:lnTo>
                <a:lnTo>
                  <a:pt x="379715" y="959860"/>
                </a:lnTo>
                <a:lnTo>
                  <a:pt x="423869" y="967597"/>
                </a:lnTo>
                <a:lnTo>
                  <a:pt x="469057" y="971217"/>
                </a:lnTo>
                <a:lnTo>
                  <a:pt x="515047" y="970550"/>
                </a:lnTo>
                <a:lnTo>
                  <a:pt x="561605" y="965427"/>
                </a:lnTo>
                <a:close/>
              </a:path>
            </a:pathLst>
          </a:custGeom>
          <a:ln w="50088">
            <a:solidFill>
              <a:srgbClr val="1268B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 rot="21060000">
            <a:off x="3887306" y="4063775"/>
            <a:ext cx="377249" cy="1600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0"/>
              </a:lnSpc>
            </a:pPr>
            <a:r>
              <a:rPr dirty="0" sz="1250" spc="-5">
                <a:solidFill>
                  <a:srgbClr val="FFFFFF"/>
                </a:solidFill>
                <a:latin typeface="Century Gothic"/>
                <a:cs typeface="Century Gothic"/>
              </a:rPr>
              <a:t>print</a:t>
            </a:r>
            <a:endParaRPr sz="1250">
              <a:latin typeface="Century Gothic"/>
              <a:cs typeface="Century Gothic"/>
            </a:endParaRPr>
          </a:p>
        </p:txBody>
      </p:sp>
      <p:sp>
        <p:nvSpPr>
          <p:cNvPr id="22" name="object 22"/>
          <p:cNvSpPr txBox="1"/>
          <p:nvPr/>
        </p:nvSpPr>
        <p:spPr>
          <a:xfrm rot="21060000">
            <a:off x="3990049" y="4221815"/>
            <a:ext cx="221418" cy="1600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0"/>
              </a:lnSpc>
            </a:pPr>
            <a:r>
              <a:rPr dirty="0" sz="1250">
                <a:solidFill>
                  <a:srgbClr val="FFFFFF"/>
                </a:solidFill>
                <a:latin typeface="Century Gothic"/>
                <a:cs typeface="Century Gothic"/>
              </a:rPr>
              <a:t>or</a:t>
            </a:r>
            <a:endParaRPr sz="1250">
              <a:latin typeface="Century Gothic"/>
              <a:cs typeface="Century Gothic"/>
            </a:endParaRPr>
          </a:p>
        </p:txBody>
      </p:sp>
      <p:sp>
        <p:nvSpPr>
          <p:cNvPr id="23" name="object 23"/>
          <p:cNvSpPr txBox="1"/>
          <p:nvPr/>
        </p:nvSpPr>
        <p:spPr>
          <a:xfrm rot="21060000">
            <a:off x="3786397" y="4379874"/>
            <a:ext cx="678893" cy="1600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0"/>
              </a:lnSpc>
            </a:pPr>
            <a:r>
              <a:rPr dirty="0" sz="1250" spc="5">
                <a:solidFill>
                  <a:srgbClr val="FFFFFF"/>
                </a:solidFill>
                <a:latin typeface="Century Gothic"/>
                <a:cs typeface="Century Gothic"/>
              </a:rPr>
              <a:t>engrave</a:t>
            </a:r>
            <a:endParaRPr sz="1250">
              <a:latin typeface="Century Gothic"/>
              <a:cs typeface="Century Gothic"/>
            </a:endParaRPr>
          </a:p>
        </p:txBody>
      </p:sp>
      <p:sp>
        <p:nvSpPr>
          <p:cNvPr id="24" name="object 24"/>
          <p:cNvSpPr txBox="1">
            <a:spLocks noGrp="1"/>
          </p:cNvSpPr>
          <p:nvPr>
            <p:ph type="title"/>
          </p:nvPr>
        </p:nvSpPr>
        <p:spPr>
          <a:xfrm>
            <a:off x="652221" y="406603"/>
            <a:ext cx="5255260" cy="6350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000"/>
              <a:t>P71A</a:t>
            </a:r>
            <a:r>
              <a:rPr dirty="0" sz="4000" spc="-400"/>
              <a:t> </a:t>
            </a:r>
            <a:r>
              <a:rPr dirty="0" spc="-35"/>
              <a:t>Metal </a:t>
            </a:r>
            <a:r>
              <a:rPr dirty="0" spc="-30"/>
              <a:t>Pen </a:t>
            </a:r>
            <a:r>
              <a:rPr dirty="0" spc="-40"/>
              <a:t>Ballpoint </a:t>
            </a:r>
            <a:r>
              <a:rPr dirty="0" spc="-35"/>
              <a:t>Prestige </a:t>
            </a:r>
            <a:r>
              <a:rPr dirty="0" spc="-45"/>
              <a:t>Ibiza</a:t>
            </a:r>
            <a:endParaRPr sz="4000"/>
          </a:p>
        </p:txBody>
      </p:sp>
      <p:sp>
        <p:nvSpPr>
          <p:cNvPr id="25" name="object 25"/>
          <p:cNvSpPr/>
          <p:nvPr/>
        </p:nvSpPr>
        <p:spPr>
          <a:xfrm>
            <a:off x="471175" y="0"/>
            <a:ext cx="0" cy="10692130"/>
          </a:xfrm>
          <a:custGeom>
            <a:avLst/>
            <a:gdLst/>
            <a:ahLst/>
            <a:cxnLst/>
            <a:rect l="l" t="t" r="r" b="b"/>
            <a:pathLst>
              <a:path w="0" h="10692130">
                <a:moveTo>
                  <a:pt x="0" y="0"/>
                </a:moveTo>
                <a:lnTo>
                  <a:pt x="0" y="10692003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7095174" y="0"/>
            <a:ext cx="0" cy="10692130"/>
          </a:xfrm>
          <a:custGeom>
            <a:avLst/>
            <a:gdLst/>
            <a:ahLst/>
            <a:cxnLst/>
            <a:rect l="l" t="t" r="r" b="b"/>
            <a:pathLst>
              <a:path w="0" h="10692130">
                <a:moveTo>
                  <a:pt x="0" y="0"/>
                </a:moveTo>
                <a:lnTo>
                  <a:pt x="0" y="10692003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472320" y="1267889"/>
            <a:ext cx="6623050" cy="0"/>
          </a:xfrm>
          <a:custGeom>
            <a:avLst/>
            <a:gdLst/>
            <a:ahLst/>
            <a:cxnLst/>
            <a:rect l="l" t="t" r="r" b="b"/>
            <a:pathLst>
              <a:path w="6623050" h="0">
                <a:moveTo>
                  <a:pt x="0" y="0"/>
                </a:moveTo>
                <a:lnTo>
                  <a:pt x="6622554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472499" y="8319178"/>
            <a:ext cx="6622415" cy="0"/>
          </a:xfrm>
          <a:custGeom>
            <a:avLst/>
            <a:gdLst/>
            <a:ahLst/>
            <a:cxnLst/>
            <a:rect l="l" t="t" r="r" b="b"/>
            <a:pathLst>
              <a:path w="6622415" h="0">
                <a:moveTo>
                  <a:pt x="0" y="0"/>
                </a:moveTo>
                <a:lnTo>
                  <a:pt x="6622376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2019-10-22T05:57:07Z</dcterms:created>
  <dcterms:modified xsi:type="dcterms:W3CDTF">2019-10-22T05:57:07Z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2018-10-12T00:00:00Z</vt:filetime>
  </property>
  <property fmtid="{D5CDD505-2E9C-101B-9397-08002B2CF9AE}" pid="3" name="Creator">
    <vt:lpwstr>Adobe InDesign CC 13.1 (Windows)</vt:lpwstr>
  </property>
  <property fmtid="{D5CDD505-2E9C-101B-9397-08002B2CF9AE}" pid="4" name="LastSaved">
    <vt:filetime>2019-10-22T00:00:00Z</vt:filetime>
  </property>
</Properties>
</file>