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2221" y="406603"/>
            <a:ext cx="6258407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4817" y="2894851"/>
            <a:ext cx="2665095" cy="1947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Oozing </a:t>
            </a:r>
            <a:r>
              <a:rPr dirty="0" sz="1000">
                <a:latin typeface="Century Gothic"/>
                <a:cs typeface="Century Gothic"/>
              </a:rPr>
              <a:t>elegance </a:t>
            </a:r>
            <a:r>
              <a:rPr dirty="0" sz="1000" spc="-5">
                <a:latin typeface="Century Gothic"/>
                <a:cs typeface="Century Gothic"/>
              </a:rPr>
              <a:t>and sophistication, </a:t>
            </a:r>
            <a:r>
              <a:rPr dirty="0" sz="1000">
                <a:latin typeface="Century Gothic"/>
                <a:cs typeface="Century Gothic"/>
              </a:rPr>
              <a:t>the  </a:t>
            </a:r>
            <a:r>
              <a:rPr dirty="0" sz="1000" spc="-5">
                <a:latin typeface="Century Gothic"/>
                <a:cs typeface="Century Gothic"/>
              </a:rPr>
              <a:t>Ibiza </a:t>
            </a:r>
            <a:r>
              <a:rPr dirty="0" sz="1000">
                <a:latin typeface="Century Gothic"/>
                <a:cs typeface="Century Gothic"/>
              </a:rPr>
              <a:t>Metal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comes </a:t>
            </a:r>
            <a:r>
              <a:rPr dirty="0" sz="1000" spc="-5">
                <a:latin typeface="Century Gothic"/>
                <a:cs typeface="Century Gothic"/>
              </a:rPr>
              <a:t>in stunning  shiny black with </a:t>
            </a:r>
            <a:r>
              <a:rPr dirty="0" sz="1000">
                <a:latin typeface="Century Gothic"/>
                <a:cs typeface="Century Gothic"/>
              </a:rPr>
              <a:t>chrome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trim.</a:t>
            </a:r>
            <a:endParaRPr sz="1000">
              <a:latin typeface="Century Gothic"/>
              <a:cs typeface="Century Gothic"/>
            </a:endParaRPr>
          </a:p>
          <a:p>
            <a:pPr algn="just" marL="12700" marR="13462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Printed or engraved </a:t>
            </a:r>
            <a:r>
              <a:rPr dirty="0" sz="1000" spc="-5">
                <a:latin typeface="Century Gothic"/>
                <a:cs typeface="Century Gothic"/>
              </a:rPr>
              <a:t>(chrome </a:t>
            </a:r>
            <a:r>
              <a:rPr dirty="0" sz="1000">
                <a:latin typeface="Century Gothic"/>
                <a:cs typeface="Century Gothic"/>
              </a:rPr>
              <a:t>finish),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your 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promotional logo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brand will be  sure </a:t>
            </a:r>
            <a:r>
              <a:rPr dirty="0" sz="1000">
                <a:latin typeface="Century Gothic"/>
                <a:cs typeface="Century Gothic"/>
              </a:rPr>
              <a:t>to </a:t>
            </a:r>
            <a:r>
              <a:rPr dirty="0" sz="1000" spc="-5">
                <a:latin typeface="Century Gothic"/>
                <a:cs typeface="Century Gothic"/>
              </a:rPr>
              <a:t>stand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out.</a:t>
            </a:r>
            <a:endParaRPr sz="1000">
              <a:latin typeface="Century Gothic"/>
              <a:cs typeface="Century Gothic"/>
            </a:endParaRPr>
          </a:p>
          <a:p>
            <a:pPr marL="12700" marR="36195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The retractable </a:t>
            </a:r>
            <a:r>
              <a:rPr dirty="0" sz="1000" spc="-5">
                <a:latin typeface="Century Gothic"/>
                <a:cs typeface="Century Gothic"/>
              </a:rPr>
              <a:t>ballpoint dispenses black  ink via </a:t>
            </a:r>
            <a:r>
              <a:rPr dirty="0" sz="1000">
                <a:latin typeface="Century Gothic"/>
                <a:cs typeface="Century Gothic"/>
              </a:rPr>
              <a:t>a twist </a:t>
            </a:r>
            <a:r>
              <a:rPr dirty="0" sz="1000" spc="-5">
                <a:latin typeface="Century Gothic"/>
                <a:cs typeface="Century Gothic"/>
              </a:rPr>
              <a:t>action and </a:t>
            </a:r>
            <a:r>
              <a:rPr dirty="0" sz="1000">
                <a:latin typeface="Century Gothic"/>
                <a:cs typeface="Century Gothic"/>
              </a:rPr>
              <a:t>the Plastic Parker 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 </a:t>
            </a:r>
            <a:r>
              <a:rPr dirty="0" sz="1000" spc="-5">
                <a:latin typeface="Century Gothic"/>
                <a:cs typeface="Century Gothic"/>
              </a:rPr>
              <a:t>4,000m will  </a:t>
            </a:r>
            <a:r>
              <a:rPr dirty="0" sz="1000">
                <a:latin typeface="Century Gothic"/>
                <a:cs typeface="Century Gothic"/>
              </a:rPr>
              <a:t>guarantee </a:t>
            </a:r>
            <a:r>
              <a:rPr dirty="0" sz="1000" spc="-5">
                <a:latin typeface="Century Gothic"/>
                <a:cs typeface="Century Gothic"/>
              </a:rPr>
              <a:t>smoothness and</a:t>
            </a:r>
            <a:r>
              <a:rPr dirty="0" sz="1000" spc="-3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reliability.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3732" y="1449665"/>
            <a:ext cx="5903779" cy="1283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9799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41299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0326" y="5032685"/>
            <a:ext cx="2553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5">
                <a:latin typeface="Century Gothic"/>
                <a:cs typeface="Century Gothic"/>
              </a:rPr>
              <a:t> 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 500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Size: </a:t>
            </a: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 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304" y="6401516"/>
            <a:ext cx="1706880" cy="13862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35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40005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35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Chrome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35293" y="2864170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37699" y="5543270"/>
            <a:ext cx="37211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Black</a:t>
            </a:r>
            <a:r>
              <a:rPr dirty="0" sz="800" spc="-3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15788" y="5439308"/>
            <a:ext cx="2651007" cy="3709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889315" y="385200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889315" y="385200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 rot="21060000">
            <a:off x="6099722" y="4125361"/>
            <a:ext cx="51084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060000">
            <a:off x="6027401" y="4298894"/>
            <a:ext cx="710406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250" spc="-8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755506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55506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060000">
            <a:off x="5042866" y="4169743"/>
            <a:ext cx="372082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4997549" y="4371424"/>
            <a:ext cx="526554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625305" y="3860538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625305" y="3860538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 rot="21060000">
            <a:off x="3887306" y="4063775"/>
            <a:ext cx="37724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060000">
            <a:off x="3990049" y="4221815"/>
            <a:ext cx="221418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060000">
            <a:off x="3786397" y="4379874"/>
            <a:ext cx="678893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652221" y="406603"/>
            <a:ext cx="525526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P71A</a:t>
            </a:r>
            <a:r>
              <a:rPr dirty="0" sz="4000" spc="-400"/>
              <a:t>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</a:t>
            </a:r>
            <a:r>
              <a:rPr dirty="0" spc="-35"/>
              <a:t>Prestige </a:t>
            </a:r>
            <a:r>
              <a:rPr dirty="0" spc="-45"/>
              <a:t>Ibiza</a:t>
            </a:r>
            <a:endParaRPr sz="4000"/>
          </a:p>
        </p:txBody>
      </p:sp>
      <p:sp>
        <p:nvSpPr>
          <p:cNvPr id="25" name="object 2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2019-10-22T05:57:07Z</dcterms:created>
  <dcterms:modified xsi:type="dcterms:W3CDTF">2019-10-22T05:57:07Z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