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283" y="406603"/>
            <a:ext cx="628228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2894672"/>
            <a:ext cx="363537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349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A classy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elegant gift option for those </a:t>
            </a:r>
            <a:r>
              <a:rPr dirty="0" sz="1000" spc="-5">
                <a:latin typeface="Century Gothic"/>
                <a:cs typeface="Century Gothic"/>
              </a:rPr>
              <a:t>with smartphone  </a:t>
            </a:r>
            <a:r>
              <a:rPr dirty="0" sz="1000">
                <a:latin typeface="Century Gothic"/>
                <a:cs typeface="Century Gothic"/>
              </a:rPr>
              <a:t>or tablet, the 2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1 Metal Stylus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features twist 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as well as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stylus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screen  </a:t>
            </a:r>
            <a:r>
              <a:rPr dirty="0" sz="1000">
                <a:latin typeface="Century Gothic"/>
                <a:cs typeface="Century Gothic"/>
              </a:rPr>
              <a:t>use.</a:t>
            </a:r>
            <a:endParaRPr sz="1000">
              <a:latin typeface="Century Gothic"/>
              <a:cs typeface="Century Gothic"/>
            </a:endParaRPr>
          </a:p>
          <a:p>
            <a:pPr marL="12700" marR="9271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ink is delivered with </a:t>
            </a:r>
            <a:r>
              <a:rPr dirty="0" sz="1000">
                <a:latin typeface="Century Gothic"/>
                <a:cs typeface="Century Gothic"/>
              </a:rPr>
              <a:t>reliability, </a:t>
            </a:r>
            <a:r>
              <a:rPr dirty="0" sz="1000" spc="-5">
                <a:latin typeface="Century Gothic"/>
                <a:cs typeface="Century Gothic"/>
              </a:rPr>
              <a:t>smoothness, and style  by </a:t>
            </a:r>
            <a:r>
              <a:rPr dirty="0" sz="1000">
                <a:latin typeface="Century Gothic"/>
                <a:cs typeface="Century Gothic"/>
              </a:rPr>
              <a:t>a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Laser engrave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chrome </a:t>
            </a:r>
            <a:r>
              <a:rPr dirty="0" sz="1000" spc="-5">
                <a:latin typeface="Century Gothic"/>
                <a:cs typeface="Century Gothic"/>
              </a:rPr>
              <a:t>(black pen </a:t>
            </a:r>
            <a:r>
              <a:rPr dirty="0" sz="1000">
                <a:latin typeface="Century Gothic"/>
                <a:cs typeface="Century Gothic"/>
              </a:rPr>
              <a:t>only) finish, or choose  to </a:t>
            </a:r>
            <a:r>
              <a:rPr dirty="0" sz="1000" spc="-5">
                <a:latin typeface="Century Gothic"/>
                <a:cs typeface="Century Gothic"/>
              </a:rPr>
              <a:t>pad print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to the metal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an  </a:t>
            </a:r>
            <a:r>
              <a:rPr dirty="0" sz="1000">
                <a:latin typeface="Century Gothic"/>
                <a:cs typeface="Century Gothic"/>
              </a:rPr>
              <a:t>unrivaled </a:t>
            </a:r>
            <a:r>
              <a:rPr dirty="0" sz="1000" spc="-5">
                <a:latin typeface="Century Gothic"/>
                <a:cs typeface="Century Gothic"/>
              </a:rPr>
              <a:t>promotion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personalised </a:t>
            </a:r>
            <a:r>
              <a:rPr dirty="0" sz="1000">
                <a:latin typeface="Century Gothic"/>
                <a:cs typeface="Century Gothic"/>
              </a:rPr>
              <a:t>gift for the tech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savvy.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3352" y="1304975"/>
            <a:ext cx="5924637" cy="1420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160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326" y="5032685"/>
            <a:ext cx="1746250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299" y="6397416"/>
            <a:ext cx="2228215" cy="15640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Color: B engraves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Chrome;  no engrave for A or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15225" y="286426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16099" y="5543270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6099" y="5842889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16099" y="6142507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77374" y="38647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77374" y="38647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060000">
            <a:off x="6087783" y="4138061"/>
            <a:ext cx="5108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015462" y="4311594"/>
            <a:ext cx="71040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50" spc="-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44952" y="5459871"/>
            <a:ext cx="2559191" cy="9210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343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343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060000">
            <a:off x="5021666" y="4169743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4976350" y="4371424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21705" y="71371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21705" y="71244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4983708" y="7340375"/>
            <a:ext cx="3772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5086450" y="7498415"/>
            <a:ext cx="221418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4882799" y="7656474"/>
            <a:ext cx="678893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94274" y="711520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94274" y="711520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 rot="21060000">
            <a:off x="6166524" y="7512935"/>
            <a:ext cx="424977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stylus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640283" y="406603"/>
            <a:ext cx="59137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P321</a:t>
            </a:r>
            <a:r>
              <a:rPr dirty="0" sz="4000" spc="-565"/>
              <a:t>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</a:t>
            </a:r>
            <a:r>
              <a:rPr dirty="0" spc="-40"/>
              <a:t>Stylus </a:t>
            </a:r>
            <a:r>
              <a:rPr dirty="0"/>
              <a:t>2 </a:t>
            </a:r>
            <a:r>
              <a:rPr dirty="0" spc="-25"/>
              <a:t>in </a:t>
            </a:r>
            <a:r>
              <a:rPr dirty="0"/>
              <a:t>1</a:t>
            </a:r>
            <a:endParaRPr sz="4000"/>
          </a:p>
        </p:txBody>
      </p:sp>
      <p:sp>
        <p:nvSpPr>
          <p:cNvPr id="30" name="object 3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2019-10-22T05:56:18Z</dcterms:created>
  <dcterms:modified xsi:type="dcterms:W3CDTF">2019-10-22T05:56:18Z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