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2221" y="406603"/>
            <a:ext cx="625840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2894672"/>
            <a:ext cx="2880360" cy="2125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Understated class </a:t>
            </a:r>
            <a:r>
              <a:rPr dirty="0" sz="1000" spc="-5">
                <a:latin typeface="Century Gothic"/>
                <a:cs typeface="Century Gothic"/>
              </a:rPr>
              <a:t>and style are </a:t>
            </a:r>
            <a:r>
              <a:rPr dirty="0" sz="1000">
                <a:latin typeface="Century Gothic"/>
                <a:cs typeface="Century Gothic"/>
              </a:rPr>
              <a:t>the order of  the </a:t>
            </a:r>
            <a:r>
              <a:rPr dirty="0" sz="1000" spc="-5">
                <a:latin typeface="Century Gothic"/>
                <a:cs typeface="Century Gothic"/>
              </a:rPr>
              <a:t>day with </a:t>
            </a:r>
            <a:r>
              <a:rPr dirty="0" sz="1000">
                <a:latin typeface="Century Gothic"/>
                <a:cs typeface="Century Gothic"/>
              </a:rPr>
              <a:t>the Munich Matte Metal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 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matte </a:t>
            </a:r>
            <a:r>
              <a:rPr dirty="0" sz="1000" spc="-5">
                <a:latin typeface="Century Gothic"/>
                <a:cs typeface="Century Gothic"/>
              </a:rPr>
              <a:t>black with </a:t>
            </a:r>
            <a:r>
              <a:rPr dirty="0" sz="1000">
                <a:latin typeface="Century Gothic"/>
                <a:cs typeface="Century Gothic"/>
              </a:rPr>
              <a:t>chrome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trim.</a:t>
            </a:r>
            <a:endParaRPr sz="1000">
              <a:latin typeface="Century Gothic"/>
              <a:cs typeface="Century Gothic"/>
            </a:endParaRPr>
          </a:p>
          <a:p>
            <a:pPr marL="12700" marR="12255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promotional pen </a:t>
            </a:r>
            <a:r>
              <a:rPr dirty="0" sz="1000">
                <a:latin typeface="Century Gothic"/>
                <a:cs typeface="Century Gothic"/>
              </a:rPr>
              <a:t>may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cap,  </a:t>
            </a:r>
            <a:r>
              <a:rPr dirty="0" sz="1000" spc="-5">
                <a:latin typeface="Century Gothic"/>
                <a:cs typeface="Century Gothic"/>
              </a:rPr>
              <a:t>producing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smart branded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personalised 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762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metal </a:t>
            </a:r>
            <a:r>
              <a:rPr dirty="0" sz="1000" spc="-5">
                <a:latin typeface="Century Gothic"/>
                <a:cs typeface="Century Gothic"/>
              </a:rPr>
              <a:t>barrel and </a:t>
            </a:r>
            <a:r>
              <a:rPr dirty="0" sz="1000">
                <a:latin typeface="Century Gothic"/>
                <a:cs typeface="Century Gothic"/>
              </a:rPr>
              <a:t>a twist </a:t>
            </a:r>
            <a:r>
              <a:rPr dirty="0" sz="1000" spc="-5">
                <a:latin typeface="Century Gothic"/>
                <a:cs typeface="Century Gothic"/>
              </a:rPr>
              <a:t>action,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ballpoint,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black ink is delivered  smoothly via </a:t>
            </a:r>
            <a:r>
              <a:rPr dirty="0" sz="1000">
                <a:latin typeface="Century Gothic"/>
                <a:cs typeface="Century Gothic"/>
              </a:rPr>
              <a:t>a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979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0326" y="5032685"/>
            <a:ext cx="2553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299" y="6390717"/>
            <a:ext cx="1604645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5293" y="2864166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2490" y="1392605"/>
            <a:ext cx="5918453" cy="13376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59300" y="5543270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61921" y="5441416"/>
            <a:ext cx="2576674" cy="3701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93014" y="38647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93014" y="38647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6103423" y="4138061"/>
            <a:ext cx="5108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031102" y="4311594"/>
            <a:ext cx="71040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50" spc="-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592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592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5046565" y="4169743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5001249" y="4371424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29006" y="38605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29006" y="38605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060000">
            <a:off x="3891007" y="4063775"/>
            <a:ext cx="3772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3993750" y="4221815"/>
            <a:ext cx="221418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3790098" y="4379874"/>
            <a:ext cx="678893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52221" y="406603"/>
            <a:ext cx="154749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P282A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362177" y="660603"/>
            <a:ext cx="42373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5">
                <a:latin typeface="Century Gothic"/>
                <a:cs typeface="Century Gothic"/>
              </a:rPr>
              <a:t>Metal </a:t>
            </a:r>
            <a:r>
              <a:rPr dirty="0" sz="2000" spc="-30">
                <a:latin typeface="Century Gothic"/>
                <a:cs typeface="Century Gothic"/>
              </a:rPr>
              <a:t>Pen </a:t>
            </a:r>
            <a:r>
              <a:rPr dirty="0" sz="2000" spc="-40">
                <a:latin typeface="Century Gothic"/>
                <a:cs typeface="Century Gothic"/>
              </a:rPr>
              <a:t>Ballpoint </a:t>
            </a:r>
            <a:r>
              <a:rPr dirty="0" sz="2000" spc="-35">
                <a:latin typeface="Century Gothic"/>
                <a:cs typeface="Century Gothic"/>
              </a:rPr>
              <a:t>Prestige</a:t>
            </a:r>
            <a:r>
              <a:rPr dirty="0" sz="2000" spc="-290">
                <a:latin typeface="Century Gothic"/>
                <a:cs typeface="Century Gothic"/>
              </a:rPr>
              <a:t> </a:t>
            </a:r>
            <a:r>
              <a:rPr dirty="0" sz="2000" spc="-40">
                <a:latin typeface="Century Gothic"/>
                <a:cs typeface="Century Gothic"/>
              </a:rPr>
              <a:t>Munich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2019-10-22T05:55:34Z</dcterms:created>
  <dcterms:modified xsi:type="dcterms:W3CDTF">2019-10-22T05:55:34Z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