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7994" y="0"/>
            <a:ext cx="6627495" cy="1267460"/>
          </a:xfrm>
          <a:custGeom>
            <a:avLst/>
            <a:gdLst/>
            <a:ahLst/>
            <a:cxnLst/>
            <a:rect l="l" t="t" r="r" b="b"/>
            <a:pathLst>
              <a:path w="6627495" h="1267460">
                <a:moveTo>
                  <a:pt x="0" y="1267206"/>
                </a:moveTo>
                <a:lnTo>
                  <a:pt x="6626885" y="1267206"/>
                </a:lnTo>
                <a:lnTo>
                  <a:pt x="6626885" y="0"/>
                </a:lnTo>
                <a:lnTo>
                  <a:pt x="0" y="0"/>
                </a:lnTo>
                <a:lnTo>
                  <a:pt x="0" y="1267206"/>
                </a:lnTo>
                <a:close/>
              </a:path>
            </a:pathLst>
          </a:custGeom>
          <a:solidFill>
            <a:srgbClr val="F4F3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472595" y="5031369"/>
            <a:ext cx="0" cy="3287395"/>
          </a:xfrm>
          <a:custGeom>
            <a:avLst/>
            <a:gdLst/>
            <a:ahLst/>
            <a:cxnLst/>
            <a:rect l="l" t="t" r="r" b="b"/>
            <a:pathLst>
              <a:path w="0" h="3287395">
                <a:moveTo>
                  <a:pt x="0" y="3287153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72499" y="5031003"/>
            <a:ext cx="6621780" cy="0"/>
          </a:xfrm>
          <a:custGeom>
            <a:avLst/>
            <a:gdLst/>
            <a:ahLst/>
            <a:cxnLst/>
            <a:rect l="l" t="t" r="r" b="b"/>
            <a:pathLst>
              <a:path w="6621780" h="0">
                <a:moveTo>
                  <a:pt x="0" y="0"/>
                </a:moveTo>
                <a:lnTo>
                  <a:pt x="662129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72499" y="6393178"/>
            <a:ext cx="3001010" cy="0"/>
          </a:xfrm>
          <a:custGeom>
            <a:avLst/>
            <a:gdLst/>
            <a:ahLst/>
            <a:cxnLst/>
            <a:rect l="l" t="t" r="r" b="b"/>
            <a:pathLst>
              <a:path w="3001010" h="0">
                <a:moveTo>
                  <a:pt x="0" y="0"/>
                </a:moveTo>
                <a:lnTo>
                  <a:pt x="300071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7098" y="406603"/>
            <a:ext cx="634865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326" y="2894672"/>
            <a:ext cx="2792730" cy="1947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4935">
              <a:lnSpc>
                <a:spcPct val="116700"/>
              </a:lnSpc>
              <a:spcBef>
                <a:spcPts val="100"/>
              </a:spcBef>
            </a:pPr>
            <a:r>
              <a:rPr dirty="0" sz="1000">
                <a:latin typeface="Century Gothic"/>
                <a:cs typeface="Century Gothic"/>
              </a:rPr>
              <a:t>You'll </a:t>
            </a:r>
            <a:r>
              <a:rPr dirty="0" sz="1000" spc="-5">
                <a:latin typeface="Century Gothic"/>
                <a:cs typeface="Century Gothic"/>
              </a:rPr>
              <a:t>be sure </a:t>
            </a:r>
            <a:r>
              <a:rPr dirty="0" sz="1000">
                <a:latin typeface="Century Gothic"/>
                <a:cs typeface="Century Gothic"/>
              </a:rPr>
              <a:t>to </a:t>
            </a:r>
            <a:r>
              <a:rPr dirty="0" sz="1000" spc="-5">
                <a:latin typeface="Century Gothic"/>
                <a:cs typeface="Century Gothic"/>
              </a:rPr>
              <a:t>impress with </a:t>
            </a:r>
            <a:r>
              <a:rPr dirty="0" sz="1000">
                <a:latin typeface="Century Gothic"/>
                <a:cs typeface="Century Gothic"/>
              </a:rPr>
              <a:t>our Classical  Metal Mechanical Pencil </a:t>
            </a:r>
            <a:r>
              <a:rPr dirty="0" sz="1000" spc="-5">
                <a:latin typeface="Century Gothic"/>
                <a:cs typeface="Century Gothic"/>
              </a:rPr>
              <a:t>in black with</a:t>
            </a:r>
            <a:r>
              <a:rPr dirty="0" sz="1000" spc="-8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gold  trim.</a:t>
            </a:r>
            <a:endParaRPr sz="1000">
              <a:latin typeface="Century Gothic"/>
              <a:cs typeface="Century Gothic"/>
            </a:endParaRPr>
          </a:p>
          <a:p>
            <a:pPr marL="12700" marR="5080">
              <a:lnSpc>
                <a:spcPct val="116700"/>
              </a:lnSpc>
              <a:spcBef>
                <a:spcPts val="565"/>
              </a:spcBef>
            </a:pPr>
            <a:r>
              <a:rPr dirty="0" sz="1000">
                <a:latin typeface="Century Gothic"/>
                <a:cs typeface="Century Gothic"/>
              </a:rPr>
              <a:t>The classy metal </a:t>
            </a:r>
            <a:r>
              <a:rPr dirty="0" sz="1000" spc="-5">
                <a:latin typeface="Century Gothic"/>
                <a:cs typeface="Century Gothic"/>
              </a:rPr>
              <a:t>barrel is </a:t>
            </a:r>
            <a:r>
              <a:rPr dirty="0" sz="1000">
                <a:latin typeface="Century Gothic"/>
                <a:cs typeface="Century Gothic"/>
              </a:rPr>
              <a:t>reassuringly</a:t>
            </a:r>
            <a:r>
              <a:rPr dirty="0" sz="1000" spc="-9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weighty  in </a:t>
            </a:r>
            <a:r>
              <a:rPr dirty="0" sz="1000">
                <a:latin typeface="Century Gothic"/>
                <a:cs typeface="Century Gothic"/>
              </a:rPr>
              <a:t>the hand </a:t>
            </a:r>
            <a:r>
              <a:rPr dirty="0" sz="1000" spc="-5">
                <a:latin typeface="Century Gothic"/>
                <a:cs typeface="Century Gothic"/>
              </a:rPr>
              <a:t>and </a:t>
            </a:r>
            <a:r>
              <a:rPr dirty="0" sz="1000">
                <a:latin typeface="Century Gothic"/>
                <a:cs typeface="Century Gothic"/>
              </a:rPr>
              <a:t>can </a:t>
            </a:r>
            <a:r>
              <a:rPr dirty="0" sz="1000" spc="-5">
                <a:latin typeface="Century Gothic"/>
                <a:cs typeface="Century Gothic"/>
              </a:rPr>
              <a:t>be printed </a:t>
            </a:r>
            <a:r>
              <a:rPr dirty="0" sz="1000">
                <a:latin typeface="Century Gothic"/>
                <a:cs typeface="Century Gothic"/>
              </a:rPr>
              <a:t>or </a:t>
            </a:r>
            <a:r>
              <a:rPr dirty="0" sz="1000" spc="-5">
                <a:latin typeface="Century Gothic"/>
                <a:cs typeface="Century Gothic"/>
              </a:rPr>
              <a:t>stylishly  laser </a:t>
            </a:r>
            <a:r>
              <a:rPr dirty="0" sz="1000">
                <a:latin typeface="Century Gothic"/>
                <a:cs typeface="Century Gothic"/>
              </a:rPr>
              <a:t>engraved </a:t>
            </a:r>
            <a:r>
              <a:rPr dirty="0" sz="1000" spc="-5">
                <a:latin typeface="Century Gothic"/>
                <a:cs typeface="Century Gothic"/>
              </a:rPr>
              <a:t>in </a:t>
            </a:r>
            <a:r>
              <a:rPr dirty="0" sz="1000">
                <a:latin typeface="Century Gothic"/>
                <a:cs typeface="Century Gothic"/>
              </a:rPr>
              <a:t>gold </a:t>
            </a:r>
            <a:r>
              <a:rPr dirty="0" sz="1000" spc="-5">
                <a:latin typeface="Century Gothic"/>
                <a:cs typeface="Century Gothic"/>
              </a:rPr>
              <a:t>with your </a:t>
            </a:r>
            <a:r>
              <a:rPr dirty="0" sz="1000">
                <a:latin typeface="Century Gothic"/>
                <a:cs typeface="Century Gothic"/>
              </a:rPr>
              <a:t>client's  </a:t>
            </a:r>
            <a:r>
              <a:rPr dirty="0" sz="1000" spc="-5">
                <a:latin typeface="Century Gothic"/>
                <a:cs typeface="Century Gothic"/>
              </a:rPr>
              <a:t>promotional logo </a:t>
            </a:r>
            <a:r>
              <a:rPr dirty="0" sz="1000">
                <a:latin typeface="Century Gothic"/>
                <a:cs typeface="Century Gothic"/>
              </a:rPr>
              <a:t>to either cap or</a:t>
            </a:r>
            <a:r>
              <a:rPr dirty="0" sz="1000" spc="-4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barrel.</a:t>
            </a:r>
            <a:endParaRPr sz="1000">
              <a:latin typeface="Century Gothic"/>
              <a:cs typeface="Century Gothic"/>
            </a:endParaRPr>
          </a:p>
          <a:p>
            <a:pPr algn="just" marL="12700" marR="276225">
              <a:lnSpc>
                <a:spcPct val="116700"/>
              </a:lnSpc>
              <a:spcBef>
                <a:spcPts val="565"/>
              </a:spcBef>
            </a:pPr>
            <a:r>
              <a:rPr dirty="0" sz="1000">
                <a:latin typeface="Century Gothic"/>
                <a:cs typeface="Century Gothic"/>
              </a:rPr>
              <a:t>This twist </a:t>
            </a:r>
            <a:r>
              <a:rPr dirty="0" sz="1000" spc="-5">
                <a:latin typeface="Century Gothic"/>
                <a:cs typeface="Century Gothic"/>
              </a:rPr>
              <a:t>action, </a:t>
            </a:r>
            <a:r>
              <a:rPr dirty="0" sz="1000">
                <a:latin typeface="Century Gothic"/>
                <a:cs typeface="Century Gothic"/>
              </a:rPr>
              <a:t>retractable mechanical  </a:t>
            </a:r>
            <a:r>
              <a:rPr dirty="0" sz="1000" spc="-5">
                <a:latin typeface="Century Gothic"/>
                <a:cs typeface="Century Gothic"/>
              </a:rPr>
              <a:t>pencil is </a:t>
            </a:r>
            <a:r>
              <a:rPr dirty="0" sz="1000">
                <a:latin typeface="Century Gothic"/>
                <a:cs typeface="Century Gothic"/>
              </a:rPr>
              <a:t>a </a:t>
            </a:r>
            <a:r>
              <a:rPr dirty="0" sz="1000" spc="-5">
                <a:latin typeface="Century Gothic"/>
                <a:cs typeface="Century Gothic"/>
              </a:rPr>
              <a:t>promotional pencil </a:t>
            </a:r>
            <a:r>
              <a:rPr dirty="0" sz="1000">
                <a:latin typeface="Century Gothic"/>
                <a:cs typeface="Century Gothic"/>
              </a:rPr>
              <a:t>that </a:t>
            </a:r>
            <a:r>
              <a:rPr dirty="0" sz="1000" spc="-5">
                <a:latin typeface="Century Gothic"/>
                <a:cs typeface="Century Gothic"/>
              </a:rPr>
              <a:t>brings  </a:t>
            </a:r>
            <a:r>
              <a:rPr dirty="0" sz="1000">
                <a:latin typeface="Century Gothic"/>
                <a:cs typeface="Century Gothic"/>
              </a:rPr>
              <a:t>classical </a:t>
            </a:r>
            <a:r>
              <a:rPr dirty="0" sz="1000" spc="-5">
                <a:latin typeface="Century Gothic"/>
                <a:cs typeface="Century Gothic"/>
              </a:rPr>
              <a:t>style. HB 0.5mm</a:t>
            </a:r>
            <a:r>
              <a:rPr dirty="0" sz="1000" spc="-2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pencil.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4877" y="1424252"/>
            <a:ext cx="5894734" cy="1283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0159" y="2787877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 h="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35300" y="5153853"/>
            <a:ext cx="6445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0">
                <a:latin typeface="Century Gothic"/>
                <a:cs typeface="Century Gothic"/>
              </a:rPr>
              <a:t>Colours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326" y="5032685"/>
            <a:ext cx="2553335" cy="113411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400">
                <a:latin typeface="Century Gothic"/>
                <a:cs typeface="Century Gothic"/>
              </a:rPr>
              <a:t>Packaging</a:t>
            </a:r>
            <a:r>
              <a:rPr dirty="0" sz="1400" spc="-5">
                <a:latin typeface="Century Gothic"/>
                <a:cs typeface="Century Gothic"/>
              </a:rPr>
              <a:t> info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000" spc="-5">
                <a:latin typeface="Century Gothic"/>
                <a:cs typeface="Century Gothic"/>
              </a:rPr>
              <a:t>Shipping </a:t>
            </a:r>
            <a:r>
              <a:rPr dirty="0" sz="1000">
                <a:latin typeface="Century Gothic"/>
                <a:cs typeface="Century Gothic"/>
              </a:rPr>
              <a:t>Carton </a:t>
            </a:r>
            <a:r>
              <a:rPr dirty="0" sz="1000" spc="-5">
                <a:latin typeface="Century Gothic"/>
                <a:cs typeface="Century Gothic"/>
              </a:rPr>
              <a:t>Qty: 500</a:t>
            </a:r>
            <a:endParaRPr sz="1000">
              <a:latin typeface="Century Gothic"/>
              <a:cs typeface="Century Gothic"/>
            </a:endParaRPr>
          </a:p>
          <a:p>
            <a:pPr marL="12700" marR="5080">
              <a:lnSpc>
                <a:spcPct val="116700"/>
              </a:lnSpc>
            </a:pPr>
            <a:r>
              <a:rPr dirty="0" sz="1000" spc="-5">
                <a:latin typeface="Century Gothic"/>
                <a:cs typeface="Century Gothic"/>
              </a:rPr>
              <a:t>Shipping </a:t>
            </a:r>
            <a:r>
              <a:rPr dirty="0" sz="1000">
                <a:latin typeface="Century Gothic"/>
                <a:cs typeface="Century Gothic"/>
              </a:rPr>
              <a:t>Carton Size: </a:t>
            </a:r>
            <a:r>
              <a:rPr dirty="0" sz="1000" spc="-5">
                <a:latin typeface="Century Gothic"/>
                <a:cs typeface="Century Gothic"/>
              </a:rPr>
              <a:t>33.5 </a:t>
            </a:r>
            <a:r>
              <a:rPr dirty="0" sz="1000">
                <a:latin typeface="Century Gothic"/>
                <a:cs typeface="Century Gothic"/>
              </a:rPr>
              <a:t>x </a:t>
            </a:r>
            <a:r>
              <a:rPr dirty="0" sz="1000" spc="-5">
                <a:latin typeface="Century Gothic"/>
                <a:cs typeface="Century Gothic"/>
              </a:rPr>
              <a:t>17.5 </a:t>
            </a:r>
            <a:r>
              <a:rPr dirty="0" sz="1000">
                <a:latin typeface="Century Gothic"/>
                <a:cs typeface="Century Gothic"/>
              </a:rPr>
              <a:t>x </a:t>
            </a:r>
            <a:r>
              <a:rPr dirty="0" sz="1000" spc="-5">
                <a:latin typeface="Century Gothic"/>
                <a:cs typeface="Century Gothic"/>
              </a:rPr>
              <a:t>33.5cm  (LxWxH)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000">
                <a:latin typeface="Century Gothic"/>
                <a:cs typeface="Century Gothic"/>
              </a:rPr>
              <a:t>Carton Weight </a:t>
            </a:r>
            <a:r>
              <a:rPr dirty="0" sz="1000" spc="-5">
                <a:latin typeface="Century Gothic"/>
                <a:cs typeface="Century Gothic"/>
              </a:rPr>
              <a:t>(kg):</a:t>
            </a:r>
            <a:r>
              <a:rPr dirty="0" sz="1000" spc="-1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15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719" y="6394316"/>
            <a:ext cx="1953895" cy="156400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400">
                <a:latin typeface="Century Gothic"/>
                <a:cs typeface="Century Gothic"/>
              </a:rPr>
              <a:t>Print</a:t>
            </a:r>
            <a:r>
              <a:rPr dirty="0" sz="1400" spc="-5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Area</a:t>
            </a:r>
            <a:endParaRPr sz="1400">
              <a:latin typeface="Century Gothic"/>
              <a:cs typeface="Century Gothic"/>
            </a:endParaRPr>
          </a:p>
          <a:p>
            <a:pPr marL="12700" marR="5080">
              <a:lnSpc>
                <a:spcPct val="116700"/>
              </a:lnSpc>
              <a:spcBef>
                <a:spcPts val="484"/>
              </a:spcBef>
            </a:pPr>
            <a:r>
              <a:rPr dirty="0" sz="1000">
                <a:latin typeface="Century Gothic"/>
                <a:cs typeface="Century Gothic"/>
              </a:rPr>
              <a:t>Pad Print </a:t>
            </a:r>
            <a:r>
              <a:rPr dirty="0" sz="1000" spc="-5">
                <a:latin typeface="Century Gothic"/>
                <a:cs typeface="Century Gothic"/>
              </a:rPr>
              <a:t>(cap): 35 </a:t>
            </a:r>
            <a:r>
              <a:rPr dirty="0" sz="1000">
                <a:latin typeface="Century Gothic"/>
                <a:cs typeface="Century Gothic"/>
              </a:rPr>
              <a:t>x </a:t>
            </a:r>
            <a:r>
              <a:rPr dirty="0" sz="1000" spc="-5">
                <a:latin typeface="Century Gothic"/>
                <a:cs typeface="Century Gothic"/>
              </a:rPr>
              <a:t>7mm  Screen </a:t>
            </a:r>
            <a:r>
              <a:rPr dirty="0" sz="1000">
                <a:latin typeface="Century Gothic"/>
                <a:cs typeface="Century Gothic"/>
              </a:rPr>
              <a:t>Print </a:t>
            </a:r>
            <a:r>
              <a:rPr dirty="0" sz="1000" spc="-5">
                <a:latin typeface="Century Gothic"/>
                <a:cs typeface="Century Gothic"/>
              </a:rPr>
              <a:t>(barrel): 30 </a:t>
            </a:r>
            <a:r>
              <a:rPr dirty="0" sz="1000">
                <a:latin typeface="Century Gothic"/>
                <a:cs typeface="Century Gothic"/>
              </a:rPr>
              <a:t>x</a:t>
            </a:r>
            <a:r>
              <a:rPr dirty="0" sz="1000" spc="-7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25mm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Century Gothic"/>
                <a:cs typeface="Century Gothic"/>
              </a:rPr>
              <a:t>Engrave</a:t>
            </a:r>
            <a:r>
              <a:rPr dirty="0" sz="1400" spc="-15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Area</a:t>
            </a:r>
            <a:endParaRPr sz="1400">
              <a:latin typeface="Century Gothic"/>
              <a:cs typeface="Century Gothic"/>
            </a:endParaRPr>
          </a:p>
          <a:p>
            <a:pPr marL="12700" marR="389255">
              <a:lnSpc>
                <a:spcPct val="116700"/>
              </a:lnSpc>
              <a:spcBef>
                <a:spcPts val="484"/>
              </a:spcBef>
            </a:pPr>
            <a:r>
              <a:rPr dirty="0" sz="1000" spc="-5">
                <a:latin typeface="Century Gothic"/>
                <a:cs typeface="Century Gothic"/>
              </a:rPr>
              <a:t>Engrave (cap): 35 </a:t>
            </a:r>
            <a:r>
              <a:rPr dirty="0" sz="1000">
                <a:latin typeface="Century Gothic"/>
                <a:cs typeface="Century Gothic"/>
              </a:rPr>
              <a:t>x </a:t>
            </a:r>
            <a:r>
              <a:rPr dirty="0" sz="1000" spc="-5">
                <a:latin typeface="Century Gothic"/>
                <a:cs typeface="Century Gothic"/>
              </a:rPr>
              <a:t>7mm  Engrave </a:t>
            </a:r>
            <a:r>
              <a:rPr dirty="0" sz="1000">
                <a:latin typeface="Century Gothic"/>
                <a:cs typeface="Century Gothic"/>
              </a:rPr>
              <a:t>Color:</a:t>
            </a:r>
            <a:r>
              <a:rPr dirty="0" sz="1000" spc="-2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Gold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5300" y="2864210"/>
            <a:ext cx="2138045" cy="66675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94945" indent="-182880">
              <a:lnSpc>
                <a:spcPct val="100000"/>
              </a:lnSpc>
              <a:spcBef>
                <a:spcPts val="580"/>
              </a:spcBef>
              <a:buChar char="•"/>
              <a:tabLst>
                <a:tab pos="195580" algn="l"/>
              </a:tabLst>
            </a:pPr>
            <a:r>
              <a:rPr dirty="0" sz="1000">
                <a:latin typeface="Century Gothic"/>
                <a:cs typeface="Century Gothic"/>
              </a:rPr>
              <a:t>Twist</a:t>
            </a:r>
            <a:r>
              <a:rPr dirty="0" sz="1000" spc="-5">
                <a:latin typeface="Century Gothic"/>
                <a:cs typeface="Century Gothic"/>
              </a:rPr>
              <a:t> action</a:t>
            </a:r>
            <a:endParaRPr sz="1000">
              <a:latin typeface="Century Gothic"/>
              <a:cs typeface="Century Gothic"/>
            </a:endParaRPr>
          </a:p>
          <a:p>
            <a:pPr marL="194945" indent="-182880">
              <a:lnSpc>
                <a:spcPct val="100000"/>
              </a:lnSpc>
              <a:spcBef>
                <a:spcPts val="484"/>
              </a:spcBef>
              <a:buChar char="•"/>
              <a:tabLst>
                <a:tab pos="195580" algn="l"/>
              </a:tabLst>
            </a:pPr>
            <a:r>
              <a:rPr dirty="0" sz="1000">
                <a:latin typeface="Century Gothic"/>
                <a:cs typeface="Century Gothic"/>
              </a:rPr>
              <a:t>Retractable mechanical</a:t>
            </a:r>
            <a:r>
              <a:rPr dirty="0" sz="1000" spc="-8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pencil</a:t>
            </a:r>
            <a:endParaRPr sz="1000">
              <a:latin typeface="Century Gothic"/>
              <a:cs typeface="Century Gothic"/>
            </a:endParaRPr>
          </a:p>
          <a:p>
            <a:pPr marL="194945" indent="-182880">
              <a:lnSpc>
                <a:spcPct val="100000"/>
              </a:lnSpc>
              <a:spcBef>
                <a:spcPts val="480"/>
              </a:spcBef>
              <a:buChar char="•"/>
              <a:tabLst>
                <a:tab pos="195580" algn="l"/>
              </a:tabLst>
            </a:pPr>
            <a:r>
              <a:rPr dirty="0" sz="1000" spc="-5">
                <a:latin typeface="Century Gothic"/>
                <a:cs typeface="Century Gothic"/>
              </a:rPr>
              <a:t>HB 0.5mm</a:t>
            </a:r>
            <a:r>
              <a:rPr dirty="0" sz="1000" spc="-1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pencil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9300" y="5543270"/>
            <a:ext cx="3765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 Narrow"/>
                <a:cs typeface="Arial Narrow"/>
              </a:rPr>
              <a:t>Black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 spc="5">
                <a:latin typeface="Arial Narrow"/>
                <a:cs typeface="Arial Narrow"/>
              </a:rPr>
              <a:t>GT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06474" y="3863477"/>
            <a:ext cx="971550" cy="971550"/>
          </a:xfrm>
          <a:custGeom>
            <a:avLst/>
            <a:gdLst/>
            <a:ahLst/>
            <a:cxnLst/>
            <a:rect l="l" t="t" r="r" b="b"/>
            <a:pathLst>
              <a:path w="971550" h="971550">
                <a:moveTo>
                  <a:pt x="502159" y="0"/>
                </a:moveTo>
                <a:lnTo>
                  <a:pt x="456169" y="667"/>
                </a:lnTo>
                <a:lnTo>
                  <a:pt x="409611" y="5789"/>
                </a:lnTo>
                <a:lnTo>
                  <a:pt x="363749" y="15305"/>
                </a:lnTo>
                <a:lnTo>
                  <a:pt x="319804" y="28883"/>
                </a:lnTo>
                <a:lnTo>
                  <a:pt x="277946" y="46289"/>
                </a:lnTo>
                <a:lnTo>
                  <a:pt x="238344" y="67292"/>
                </a:lnTo>
                <a:lnTo>
                  <a:pt x="201166" y="91658"/>
                </a:lnTo>
                <a:lnTo>
                  <a:pt x="166583" y="119155"/>
                </a:lnTo>
                <a:lnTo>
                  <a:pt x="134764" y="149549"/>
                </a:lnTo>
                <a:lnTo>
                  <a:pt x="105877" y="182607"/>
                </a:lnTo>
                <a:lnTo>
                  <a:pt x="80092" y="218097"/>
                </a:lnTo>
                <a:lnTo>
                  <a:pt x="57578" y="255786"/>
                </a:lnTo>
                <a:lnTo>
                  <a:pt x="38505" y="295440"/>
                </a:lnTo>
                <a:lnTo>
                  <a:pt x="23041" y="336828"/>
                </a:lnTo>
                <a:lnTo>
                  <a:pt x="11356" y="379715"/>
                </a:lnTo>
                <a:lnTo>
                  <a:pt x="3619" y="423869"/>
                </a:lnTo>
                <a:lnTo>
                  <a:pt x="0" y="469057"/>
                </a:lnTo>
                <a:lnTo>
                  <a:pt x="667" y="515047"/>
                </a:lnTo>
                <a:lnTo>
                  <a:pt x="5789" y="561605"/>
                </a:lnTo>
                <a:lnTo>
                  <a:pt x="15305" y="607467"/>
                </a:lnTo>
                <a:lnTo>
                  <a:pt x="28883" y="651412"/>
                </a:lnTo>
                <a:lnTo>
                  <a:pt x="46289" y="693270"/>
                </a:lnTo>
                <a:lnTo>
                  <a:pt x="67292" y="732872"/>
                </a:lnTo>
                <a:lnTo>
                  <a:pt x="91658" y="770050"/>
                </a:lnTo>
                <a:lnTo>
                  <a:pt x="119155" y="804633"/>
                </a:lnTo>
                <a:lnTo>
                  <a:pt x="149549" y="836452"/>
                </a:lnTo>
                <a:lnTo>
                  <a:pt x="182607" y="865339"/>
                </a:lnTo>
                <a:lnTo>
                  <a:pt x="218097" y="891124"/>
                </a:lnTo>
                <a:lnTo>
                  <a:pt x="255786" y="913638"/>
                </a:lnTo>
                <a:lnTo>
                  <a:pt x="295440" y="932712"/>
                </a:lnTo>
                <a:lnTo>
                  <a:pt x="336828" y="948175"/>
                </a:lnTo>
                <a:lnTo>
                  <a:pt x="379715" y="959860"/>
                </a:lnTo>
                <a:lnTo>
                  <a:pt x="423869" y="967597"/>
                </a:lnTo>
                <a:lnTo>
                  <a:pt x="469057" y="971217"/>
                </a:lnTo>
                <a:lnTo>
                  <a:pt x="515047" y="970550"/>
                </a:lnTo>
                <a:lnTo>
                  <a:pt x="561605" y="965427"/>
                </a:lnTo>
                <a:lnTo>
                  <a:pt x="607467" y="955911"/>
                </a:lnTo>
                <a:lnTo>
                  <a:pt x="651412" y="942333"/>
                </a:lnTo>
                <a:lnTo>
                  <a:pt x="693270" y="924927"/>
                </a:lnTo>
                <a:lnTo>
                  <a:pt x="732872" y="903924"/>
                </a:lnTo>
                <a:lnTo>
                  <a:pt x="770050" y="879558"/>
                </a:lnTo>
                <a:lnTo>
                  <a:pt x="804633" y="852061"/>
                </a:lnTo>
                <a:lnTo>
                  <a:pt x="836452" y="821667"/>
                </a:lnTo>
                <a:lnTo>
                  <a:pt x="865339" y="788609"/>
                </a:lnTo>
                <a:lnTo>
                  <a:pt x="891124" y="753119"/>
                </a:lnTo>
                <a:lnTo>
                  <a:pt x="913638" y="715430"/>
                </a:lnTo>
                <a:lnTo>
                  <a:pt x="932712" y="675776"/>
                </a:lnTo>
                <a:lnTo>
                  <a:pt x="948175" y="634389"/>
                </a:lnTo>
                <a:lnTo>
                  <a:pt x="959860" y="591501"/>
                </a:lnTo>
                <a:lnTo>
                  <a:pt x="967597" y="547347"/>
                </a:lnTo>
                <a:lnTo>
                  <a:pt x="971217" y="502159"/>
                </a:lnTo>
                <a:lnTo>
                  <a:pt x="970550" y="456169"/>
                </a:lnTo>
                <a:lnTo>
                  <a:pt x="965427" y="409611"/>
                </a:lnTo>
                <a:lnTo>
                  <a:pt x="955911" y="363749"/>
                </a:lnTo>
                <a:lnTo>
                  <a:pt x="942333" y="319804"/>
                </a:lnTo>
                <a:lnTo>
                  <a:pt x="924927" y="277946"/>
                </a:lnTo>
                <a:lnTo>
                  <a:pt x="903924" y="238344"/>
                </a:lnTo>
                <a:lnTo>
                  <a:pt x="879558" y="201166"/>
                </a:lnTo>
                <a:lnTo>
                  <a:pt x="852061" y="166583"/>
                </a:lnTo>
                <a:lnTo>
                  <a:pt x="821667" y="134764"/>
                </a:lnTo>
                <a:lnTo>
                  <a:pt x="788609" y="105877"/>
                </a:lnTo>
                <a:lnTo>
                  <a:pt x="753119" y="80092"/>
                </a:lnTo>
                <a:lnTo>
                  <a:pt x="715430" y="57578"/>
                </a:lnTo>
                <a:lnTo>
                  <a:pt x="675776" y="38505"/>
                </a:lnTo>
                <a:lnTo>
                  <a:pt x="634389" y="23041"/>
                </a:lnTo>
                <a:lnTo>
                  <a:pt x="591501" y="11356"/>
                </a:lnTo>
                <a:lnTo>
                  <a:pt x="547347" y="3619"/>
                </a:lnTo>
                <a:lnTo>
                  <a:pt x="502159" y="0"/>
                </a:lnTo>
                <a:close/>
              </a:path>
            </a:pathLst>
          </a:custGeom>
          <a:solidFill>
            <a:srgbClr val="00B7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06474" y="3863477"/>
            <a:ext cx="971550" cy="971550"/>
          </a:xfrm>
          <a:custGeom>
            <a:avLst/>
            <a:gdLst/>
            <a:ahLst/>
            <a:cxnLst/>
            <a:rect l="l" t="t" r="r" b="b"/>
            <a:pathLst>
              <a:path w="971550" h="971550">
                <a:moveTo>
                  <a:pt x="561605" y="965427"/>
                </a:moveTo>
                <a:lnTo>
                  <a:pt x="607467" y="955911"/>
                </a:lnTo>
                <a:lnTo>
                  <a:pt x="651412" y="942333"/>
                </a:lnTo>
                <a:lnTo>
                  <a:pt x="693270" y="924927"/>
                </a:lnTo>
                <a:lnTo>
                  <a:pt x="732872" y="903924"/>
                </a:lnTo>
                <a:lnTo>
                  <a:pt x="770050" y="879558"/>
                </a:lnTo>
                <a:lnTo>
                  <a:pt x="804633" y="852061"/>
                </a:lnTo>
                <a:lnTo>
                  <a:pt x="836452" y="821667"/>
                </a:lnTo>
                <a:lnTo>
                  <a:pt x="865339" y="788609"/>
                </a:lnTo>
                <a:lnTo>
                  <a:pt x="891124" y="753119"/>
                </a:lnTo>
                <a:lnTo>
                  <a:pt x="913638" y="715430"/>
                </a:lnTo>
                <a:lnTo>
                  <a:pt x="932712" y="675776"/>
                </a:lnTo>
                <a:lnTo>
                  <a:pt x="948175" y="634389"/>
                </a:lnTo>
                <a:lnTo>
                  <a:pt x="959860" y="591501"/>
                </a:lnTo>
                <a:lnTo>
                  <a:pt x="967597" y="547347"/>
                </a:lnTo>
                <a:lnTo>
                  <a:pt x="971217" y="502159"/>
                </a:lnTo>
                <a:lnTo>
                  <a:pt x="970550" y="456169"/>
                </a:lnTo>
                <a:lnTo>
                  <a:pt x="965427" y="409611"/>
                </a:lnTo>
                <a:lnTo>
                  <a:pt x="955911" y="363749"/>
                </a:lnTo>
                <a:lnTo>
                  <a:pt x="942333" y="319804"/>
                </a:lnTo>
                <a:lnTo>
                  <a:pt x="924927" y="277946"/>
                </a:lnTo>
                <a:lnTo>
                  <a:pt x="903924" y="238344"/>
                </a:lnTo>
                <a:lnTo>
                  <a:pt x="879558" y="201166"/>
                </a:lnTo>
                <a:lnTo>
                  <a:pt x="852061" y="166583"/>
                </a:lnTo>
                <a:lnTo>
                  <a:pt x="821667" y="134764"/>
                </a:lnTo>
                <a:lnTo>
                  <a:pt x="788609" y="105877"/>
                </a:lnTo>
                <a:lnTo>
                  <a:pt x="753119" y="80092"/>
                </a:lnTo>
                <a:lnTo>
                  <a:pt x="715430" y="57578"/>
                </a:lnTo>
                <a:lnTo>
                  <a:pt x="675776" y="38505"/>
                </a:lnTo>
                <a:lnTo>
                  <a:pt x="634389" y="23041"/>
                </a:lnTo>
                <a:lnTo>
                  <a:pt x="591501" y="11356"/>
                </a:lnTo>
                <a:lnTo>
                  <a:pt x="547347" y="3619"/>
                </a:lnTo>
                <a:lnTo>
                  <a:pt x="502159" y="0"/>
                </a:lnTo>
                <a:lnTo>
                  <a:pt x="456169" y="667"/>
                </a:lnTo>
                <a:lnTo>
                  <a:pt x="409611" y="5789"/>
                </a:lnTo>
                <a:lnTo>
                  <a:pt x="363749" y="15305"/>
                </a:lnTo>
                <a:lnTo>
                  <a:pt x="319804" y="28883"/>
                </a:lnTo>
                <a:lnTo>
                  <a:pt x="277946" y="46289"/>
                </a:lnTo>
                <a:lnTo>
                  <a:pt x="238344" y="67292"/>
                </a:lnTo>
                <a:lnTo>
                  <a:pt x="201166" y="91658"/>
                </a:lnTo>
                <a:lnTo>
                  <a:pt x="166583" y="119155"/>
                </a:lnTo>
                <a:lnTo>
                  <a:pt x="134764" y="149549"/>
                </a:lnTo>
                <a:lnTo>
                  <a:pt x="105877" y="182607"/>
                </a:lnTo>
                <a:lnTo>
                  <a:pt x="80092" y="218097"/>
                </a:lnTo>
                <a:lnTo>
                  <a:pt x="57578" y="255786"/>
                </a:lnTo>
                <a:lnTo>
                  <a:pt x="38505" y="295440"/>
                </a:lnTo>
                <a:lnTo>
                  <a:pt x="23041" y="336828"/>
                </a:lnTo>
                <a:lnTo>
                  <a:pt x="11356" y="379715"/>
                </a:lnTo>
                <a:lnTo>
                  <a:pt x="3619" y="423869"/>
                </a:lnTo>
                <a:lnTo>
                  <a:pt x="0" y="469057"/>
                </a:lnTo>
                <a:lnTo>
                  <a:pt x="667" y="515047"/>
                </a:lnTo>
                <a:lnTo>
                  <a:pt x="5789" y="561605"/>
                </a:lnTo>
                <a:lnTo>
                  <a:pt x="15305" y="607467"/>
                </a:lnTo>
                <a:lnTo>
                  <a:pt x="28883" y="651412"/>
                </a:lnTo>
                <a:lnTo>
                  <a:pt x="46289" y="693270"/>
                </a:lnTo>
                <a:lnTo>
                  <a:pt x="67292" y="732872"/>
                </a:lnTo>
                <a:lnTo>
                  <a:pt x="91658" y="770050"/>
                </a:lnTo>
                <a:lnTo>
                  <a:pt x="119155" y="804633"/>
                </a:lnTo>
                <a:lnTo>
                  <a:pt x="149549" y="836452"/>
                </a:lnTo>
                <a:lnTo>
                  <a:pt x="182607" y="865339"/>
                </a:lnTo>
                <a:lnTo>
                  <a:pt x="218097" y="891124"/>
                </a:lnTo>
                <a:lnTo>
                  <a:pt x="255786" y="913638"/>
                </a:lnTo>
                <a:lnTo>
                  <a:pt x="295440" y="932712"/>
                </a:lnTo>
                <a:lnTo>
                  <a:pt x="336828" y="948175"/>
                </a:lnTo>
                <a:lnTo>
                  <a:pt x="379715" y="959860"/>
                </a:lnTo>
                <a:lnTo>
                  <a:pt x="423869" y="967597"/>
                </a:lnTo>
                <a:lnTo>
                  <a:pt x="469057" y="971217"/>
                </a:lnTo>
                <a:lnTo>
                  <a:pt x="515047" y="970550"/>
                </a:lnTo>
                <a:lnTo>
                  <a:pt x="561605" y="965427"/>
                </a:lnTo>
                <a:close/>
              </a:path>
            </a:pathLst>
          </a:custGeom>
          <a:ln w="50088">
            <a:solidFill>
              <a:srgbClr val="F794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 rot="21060000">
            <a:off x="6142532" y="4254672"/>
            <a:ext cx="504823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0"/>
              </a:lnSpc>
            </a:pPr>
            <a:r>
              <a:rPr dirty="0" sz="1250">
                <a:solidFill>
                  <a:srgbClr val="FFFFFF"/>
                </a:solidFill>
                <a:latin typeface="Century Gothic"/>
                <a:cs typeface="Century Gothic"/>
              </a:rPr>
              <a:t>pencil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23245" y="5439308"/>
            <a:ext cx="2599119" cy="370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64975" y="3862246"/>
            <a:ext cx="971550" cy="971550"/>
          </a:xfrm>
          <a:custGeom>
            <a:avLst/>
            <a:gdLst/>
            <a:ahLst/>
            <a:cxnLst/>
            <a:rect l="l" t="t" r="r" b="b"/>
            <a:pathLst>
              <a:path w="971550" h="971550">
                <a:moveTo>
                  <a:pt x="502159" y="0"/>
                </a:moveTo>
                <a:lnTo>
                  <a:pt x="456169" y="667"/>
                </a:lnTo>
                <a:lnTo>
                  <a:pt x="409611" y="5789"/>
                </a:lnTo>
                <a:lnTo>
                  <a:pt x="363749" y="15305"/>
                </a:lnTo>
                <a:lnTo>
                  <a:pt x="319804" y="28883"/>
                </a:lnTo>
                <a:lnTo>
                  <a:pt x="277946" y="46289"/>
                </a:lnTo>
                <a:lnTo>
                  <a:pt x="238344" y="67292"/>
                </a:lnTo>
                <a:lnTo>
                  <a:pt x="201166" y="91658"/>
                </a:lnTo>
                <a:lnTo>
                  <a:pt x="166583" y="119155"/>
                </a:lnTo>
                <a:lnTo>
                  <a:pt x="134764" y="149549"/>
                </a:lnTo>
                <a:lnTo>
                  <a:pt x="105877" y="182607"/>
                </a:lnTo>
                <a:lnTo>
                  <a:pt x="80092" y="218097"/>
                </a:lnTo>
                <a:lnTo>
                  <a:pt x="57578" y="255786"/>
                </a:lnTo>
                <a:lnTo>
                  <a:pt x="38505" y="295440"/>
                </a:lnTo>
                <a:lnTo>
                  <a:pt x="23041" y="336828"/>
                </a:lnTo>
                <a:lnTo>
                  <a:pt x="11356" y="379715"/>
                </a:lnTo>
                <a:lnTo>
                  <a:pt x="3619" y="423869"/>
                </a:lnTo>
                <a:lnTo>
                  <a:pt x="0" y="469057"/>
                </a:lnTo>
                <a:lnTo>
                  <a:pt x="667" y="515047"/>
                </a:lnTo>
                <a:lnTo>
                  <a:pt x="5789" y="561605"/>
                </a:lnTo>
                <a:lnTo>
                  <a:pt x="15305" y="607467"/>
                </a:lnTo>
                <a:lnTo>
                  <a:pt x="28883" y="651412"/>
                </a:lnTo>
                <a:lnTo>
                  <a:pt x="46289" y="693270"/>
                </a:lnTo>
                <a:lnTo>
                  <a:pt x="67292" y="732872"/>
                </a:lnTo>
                <a:lnTo>
                  <a:pt x="91658" y="770050"/>
                </a:lnTo>
                <a:lnTo>
                  <a:pt x="119155" y="804633"/>
                </a:lnTo>
                <a:lnTo>
                  <a:pt x="149549" y="836452"/>
                </a:lnTo>
                <a:lnTo>
                  <a:pt x="182607" y="865339"/>
                </a:lnTo>
                <a:lnTo>
                  <a:pt x="218097" y="891124"/>
                </a:lnTo>
                <a:lnTo>
                  <a:pt x="255786" y="913638"/>
                </a:lnTo>
                <a:lnTo>
                  <a:pt x="295440" y="932712"/>
                </a:lnTo>
                <a:lnTo>
                  <a:pt x="336828" y="948175"/>
                </a:lnTo>
                <a:lnTo>
                  <a:pt x="379715" y="959860"/>
                </a:lnTo>
                <a:lnTo>
                  <a:pt x="423869" y="967597"/>
                </a:lnTo>
                <a:lnTo>
                  <a:pt x="469057" y="971217"/>
                </a:lnTo>
                <a:lnTo>
                  <a:pt x="515047" y="970550"/>
                </a:lnTo>
                <a:lnTo>
                  <a:pt x="561605" y="965427"/>
                </a:lnTo>
                <a:lnTo>
                  <a:pt x="607467" y="955911"/>
                </a:lnTo>
                <a:lnTo>
                  <a:pt x="651412" y="942333"/>
                </a:lnTo>
                <a:lnTo>
                  <a:pt x="693270" y="924927"/>
                </a:lnTo>
                <a:lnTo>
                  <a:pt x="732872" y="903924"/>
                </a:lnTo>
                <a:lnTo>
                  <a:pt x="770050" y="879558"/>
                </a:lnTo>
                <a:lnTo>
                  <a:pt x="804633" y="852061"/>
                </a:lnTo>
                <a:lnTo>
                  <a:pt x="836452" y="821667"/>
                </a:lnTo>
                <a:lnTo>
                  <a:pt x="865339" y="788609"/>
                </a:lnTo>
                <a:lnTo>
                  <a:pt x="891124" y="753119"/>
                </a:lnTo>
                <a:lnTo>
                  <a:pt x="913638" y="715430"/>
                </a:lnTo>
                <a:lnTo>
                  <a:pt x="932712" y="675776"/>
                </a:lnTo>
                <a:lnTo>
                  <a:pt x="948175" y="634389"/>
                </a:lnTo>
                <a:lnTo>
                  <a:pt x="959860" y="591501"/>
                </a:lnTo>
                <a:lnTo>
                  <a:pt x="967597" y="547347"/>
                </a:lnTo>
                <a:lnTo>
                  <a:pt x="971217" y="502159"/>
                </a:lnTo>
                <a:lnTo>
                  <a:pt x="970550" y="456169"/>
                </a:lnTo>
                <a:lnTo>
                  <a:pt x="965427" y="409611"/>
                </a:lnTo>
                <a:lnTo>
                  <a:pt x="955911" y="363749"/>
                </a:lnTo>
                <a:lnTo>
                  <a:pt x="942333" y="319804"/>
                </a:lnTo>
                <a:lnTo>
                  <a:pt x="924927" y="277946"/>
                </a:lnTo>
                <a:lnTo>
                  <a:pt x="903924" y="238344"/>
                </a:lnTo>
                <a:lnTo>
                  <a:pt x="879558" y="201166"/>
                </a:lnTo>
                <a:lnTo>
                  <a:pt x="852061" y="166583"/>
                </a:lnTo>
                <a:lnTo>
                  <a:pt x="821667" y="134764"/>
                </a:lnTo>
                <a:lnTo>
                  <a:pt x="788609" y="105877"/>
                </a:lnTo>
                <a:lnTo>
                  <a:pt x="753119" y="80092"/>
                </a:lnTo>
                <a:lnTo>
                  <a:pt x="715430" y="57578"/>
                </a:lnTo>
                <a:lnTo>
                  <a:pt x="675776" y="38505"/>
                </a:lnTo>
                <a:lnTo>
                  <a:pt x="634389" y="23041"/>
                </a:lnTo>
                <a:lnTo>
                  <a:pt x="591501" y="11356"/>
                </a:lnTo>
                <a:lnTo>
                  <a:pt x="547347" y="3619"/>
                </a:lnTo>
                <a:lnTo>
                  <a:pt x="502159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64975" y="3862246"/>
            <a:ext cx="971550" cy="971550"/>
          </a:xfrm>
          <a:custGeom>
            <a:avLst/>
            <a:gdLst/>
            <a:ahLst/>
            <a:cxnLst/>
            <a:rect l="l" t="t" r="r" b="b"/>
            <a:pathLst>
              <a:path w="971550" h="971550">
                <a:moveTo>
                  <a:pt x="561605" y="965427"/>
                </a:moveTo>
                <a:lnTo>
                  <a:pt x="607467" y="955911"/>
                </a:lnTo>
                <a:lnTo>
                  <a:pt x="651412" y="942333"/>
                </a:lnTo>
                <a:lnTo>
                  <a:pt x="693270" y="924927"/>
                </a:lnTo>
                <a:lnTo>
                  <a:pt x="732872" y="903924"/>
                </a:lnTo>
                <a:lnTo>
                  <a:pt x="770050" y="879558"/>
                </a:lnTo>
                <a:lnTo>
                  <a:pt x="804633" y="852061"/>
                </a:lnTo>
                <a:lnTo>
                  <a:pt x="836452" y="821667"/>
                </a:lnTo>
                <a:lnTo>
                  <a:pt x="865339" y="788609"/>
                </a:lnTo>
                <a:lnTo>
                  <a:pt x="891124" y="753119"/>
                </a:lnTo>
                <a:lnTo>
                  <a:pt x="913638" y="715430"/>
                </a:lnTo>
                <a:lnTo>
                  <a:pt x="932712" y="675776"/>
                </a:lnTo>
                <a:lnTo>
                  <a:pt x="948175" y="634389"/>
                </a:lnTo>
                <a:lnTo>
                  <a:pt x="959860" y="591501"/>
                </a:lnTo>
                <a:lnTo>
                  <a:pt x="967597" y="547347"/>
                </a:lnTo>
                <a:lnTo>
                  <a:pt x="971217" y="502159"/>
                </a:lnTo>
                <a:lnTo>
                  <a:pt x="970550" y="456169"/>
                </a:lnTo>
                <a:lnTo>
                  <a:pt x="965427" y="409611"/>
                </a:lnTo>
                <a:lnTo>
                  <a:pt x="955911" y="363749"/>
                </a:lnTo>
                <a:lnTo>
                  <a:pt x="942333" y="319804"/>
                </a:lnTo>
                <a:lnTo>
                  <a:pt x="924927" y="277946"/>
                </a:lnTo>
                <a:lnTo>
                  <a:pt x="903924" y="238344"/>
                </a:lnTo>
                <a:lnTo>
                  <a:pt x="879558" y="201166"/>
                </a:lnTo>
                <a:lnTo>
                  <a:pt x="852061" y="166583"/>
                </a:lnTo>
                <a:lnTo>
                  <a:pt x="821667" y="134764"/>
                </a:lnTo>
                <a:lnTo>
                  <a:pt x="788609" y="105877"/>
                </a:lnTo>
                <a:lnTo>
                  <a:pt x="753119" y="80092"/>
                </a:lnTo>
                <a:lnTo>
                  <a:pt x="715430" y="57578"/>
                </a:lnTo>
                <a:lnTo>
                  <a:pt x="675776" y="38505"/>
                </a:lnTo>
                <a:lnTo>
                  <a:pt x="634389" y="23041"/>
                </a:lnTo>
                <a:lnTo>
                  <a:pt x="591501" y="11356"/>
                </a:lnTo>
                <a:lnTo>
                  <a:pt x="547347" y="3619"/>
                </a:lnTo>
                <a:lnTo>
                  <a:pt x="502159" y="0"/>
                </a:lnTo>
                <a:lnTo>
                  <a:pt x="456169" y="667"/>
                </a:lnTo>
                <a:lnTo>
                  <a:pt x="409611" y="5789"/>
                </a:lnTo>
                <a:lnTo>
                  <a:pt x="363749" y="15305"/>
                </a:lnTo>
                <a:lnTo>
                  <a:pt x="319804" y="28883"/>
                </a:lnTo>
                <a:lnTo>
                  <a:pt x="277946" y="46289"/>
                </a:lnTo>
                <a:lnTo>
                  <a:pt x="238344" y="67292"/>
                </a:lnTo>
                <a:lnTo>
                  <a:pt x="201166" y="91658"/>
                </a:lnTo>
                <a:lnTo>
                  <a:pt x="166583" y="119155"/>
                </a:lnTo>
                <a:lnTo>
                  <a:pt x="134764" y="149549"/>
                </a:lnTo>
                <a:lnTo>
                  <a:pt x="105877" y="182607"/>
                </a:lnTo>
                <a:lnTo>
                  <a:pt x="80092" y="218097"/>
                </a:lnTo>
                <a:lnTo>
                  <a:pt x="57578" y="255786"/>
                </a:lnTo>
                <a:lnTo>
                  <a:pt x="38505" y="295440"/>
                </a:lnTo>
                <a:lnTo>
                  <a:pt x="23041" y="336828"/>
                </a:lnTo>
                <a:lnTo>
                  <a:pt x="11356" y="379715"/>
                </a:lnTo>
                <a:lnTo>
                  <a:pt x="3619" y="423869"/>
                </a:lnTo>
                <a:lnTo>
                  <a:pt x="0" y="469057"/>
                </a:lnTo>
                <a:lnTo>
                  <a:pt x="667" y="515047"/>
                </a:lnTo>
                <a:lnTo>
                  <a:pt x="5789" y="561605"/>
                </a:lnTo>
                <a:lnTo>
                  <a:pt x="15305" y="607467"/>
                </a:lnTo>
                <a:lnTo>
                  <a:pt x="28883" y="651412"/>
                </a:lnTo>
                <a:lnTo>
                  <a:pt x="46289" y="693270"/>
                </a:lnTo>
                <a:lnTo>
                  <a:pt x="67292" y="732872"/>
                </a:lnTo>
                <a:lnTo>
                  <a:pt x="91658" y="770050"/>
                </a:lnTo>
                <a:lnTo>
                  <a:pt x="119155" y="804633"/>
                </a:lnTo>
                <a:lnTo>
                  <a:pt x="149549" y="836452"/>
                </a:lnTo>
                <a:lnTo>
                  <a:pt x="182607" y="865339"/>
                </a:lnTo>
                <a:lnTo>
                  <a:pt x="218097" y="891124"/>
                </a:lnTo>
                <a:lnTo>
                  <a:pt x="255786" y="913638"/>
                </a:lnTo>
                <a:lnTo>
                  <a:pt x="295440" y="932712"/>
                </a:lnTo>
                <a:lnTo>
                  <a:pt x="336828" y="948175"/>
                </a:lnTo>
                <a:lnTo>
                  <a:pt x="379715" y="959860"/>
                </a:lnTo>
                <a:lnTo>
                  <a:pt x="423869" y="967597"/>
                </a:lnTo>
                <a:lnTo>
                  <a:pt x="469057" y="971217"/>
                </a:lnTo>
                <a:lnTo>
                  <a:pt x="515047" y="970550"/>
                </a:lnTo>
                <a:lnTo>
                  <a:pt x="561605" y="965427"/>
                </a:lnTo>
                <a:close/>
              </a:path>
            </a:pathLst>
          </a:custGeom>
          <a:ln w="50088">
            <a:solidFill>
              <a:srgbClr val="ED06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 rot="21060000">
            <a:off x="5052335" y="4168513"/>
            <a:ext cx="372082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0"/>
              </a:lnSpc>
            </a:pPr>
            <a:r>
              <a:rPr dirty="0" sz="1250">
                <a:solidFill>
                  <a:srgbClr val="FFFFFF"/>
                </a:solidFill>
                <a:latin typeface="Century Gothic"/>
                <a:cs typeface="Century Gothic"/>
              </a:rPr>
              <a:t>twist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 rot="21060000">
            <a:off x="5007019" y="4370193"/>
            <a:ext cx="526554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0"/>
              </a:lnSpc>
            </a:pPr>
            <a:r>
              <a:rPr dirty="0" sz="1250">
                <a:solidFill>
                  <a:srgbClr val="FFFFFF"/>
                </a:solidFill>
                <a:latin typeface="Century Gothic"/>
                <a:cs typeface="Century Gothic"/>
              </a:rPr>
              <a:t>action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34774" y="3859308"/>
            <a:ext cx="971550" cy="971550"/>
          </a:xfrm>
          <a:custGeom>
            <a:avLst/>
            <a:gdLst/>
            <a:ahLst/>
            <a:cxnLst/>
            <a:rect l="l" t="t" r="r" b="b"/>
            <a:pathLst>
              <a:path w="971550" h="971550">
                <a:moveTo>
                  <a:pt x="502159" y="0"/>
                </a:moveTo>
                <a:lnTo>
                  <a:pt x="456169" y="667"/>
                </a:lnTo>
                <a:lnTo>
                  <a:pt x="409611" y="5789"/>
                </a:lnTo>
                <a:lnTo>
                  <a:pt x="363749" y="15305"/>
                </a:lnTo>
                <a:lnTo>
                  <a:pt x="319804" y="28883"/>
                </a:lnTo>
                <a:lnTo>
                  <a:pt x="277946" y="46289"/>
                </a:lnTo>
                <a:lnTo>
                  <a:pt x="238344" y="67292"/>
                </a:lnTo>
                <a:lnTo>
                  <a:pt x="201166" y="91658"/>
                </a:lnTo>
                <a:lnTo>
                  <a:pt x="166583" y="119155"/>
                </a:lnTo>
                <a:lnTo>
                  <a:pt x="134764" y="149549"/>
                </a:lnTo>
                <a:lnTo>
                  <a:pt x="105877" y="182607"/>
                </a:lnTo>
                <a:lnTo>
                  <a:pt x="80092" y="218097"/>
                </a:lnTo>
                <a:lnTo>
                  <a:pt x="57578" y="255786"/>
                </a:lnTo>
                <a:lnTo>
                  <a:pt x="38505" y="295440"/>
                </a:lnTo>
                <a:lnTo>
                  <a:pt x="23041" y="336828"/>
                </a:lnTo>
                <a:lnTo>
                  <a:pt x="11356" y="379715"/>
                </a:lnTo>
                <a:lnTo>
                  <a:pt x="3619" y="423869"/>
                </a:lnTo>
                <a:lnTo>
                  <a:pt x="0" y="469057"/>
                </a:lnTo>
                <a:lnTo>
                  <a:pt x="667" y="515047"/>
                </a:lnTo>
                <a:lnTo>
                  <a:pt x="5789" y="561605"/>
                </a:lnTo>
                <a:lnTo>
                  <a:pt x="15305" y="607467"/>
                </a:lnTo>
                <a:lnTo>
                  <a:pt x="28883" y="651412"/>
                </a:lnTo>
                <a:lnTo>
                  <a:pt x="46289" y="693270"/>
                </a:lnTo>
                <a:lnTo>
                  <a:pt x="67292" y="732872"/>
                </a:lnTo>
                <a:lnTo>
                  <a:pt x="91658" y="770050"/>
                </a:lnTo>
                <a:lnTo>
                  <a:pt x="119155" y="804633"/>
                </a:lnTo>
                <a:lnTo>
                  <a:pt x="149549" y="836452"/>
                </a:lnTo>
                <a:lnTo>
                  <a:pt x="182607" y="865339"/>
                </a:lnTo>
                <a:lnTo>
                  <a:pt x="218097" y="891124"/>
                </a:lnTo>
                <a:lnTo>
                  <a:pt x="255786" y="913638"/>
                </a:lnTo>
                <a:lnTo>
                  <a:pt x="295440" y="932712"/>
                </a:lnTo>
                <a:lnTo>
                  <a:pt x="336828" y="948175"/>
                </a:lnTo>
                <a:lnTo>
                  <a:pt x="379715" y="959860"/>
                </a:lnTo>
                <a:lnTo>
                  <a:pt x="423869" y="967597"/>
                </a:lnTo>
                <a:lnTo>
                  <a:pt x="469057" y="971217"/>
                </a:lnTo>
                <a:lnTo>
                  <a:pt x="515047" y="970550"/>
                </a:lnTo>
                <a:lnTo>
                  <a:pt x="561605" y="965427"/>
                </a:lnTo>
                <a:lnTo>
                  <a:pt x="607467" y="955911"/>
                </a:lnTo>
                <a:lnTo>
                  <a:pt x="651412" y="942333"/>
                </a:lnTo>
                <a:lnTo>
                  <a:pt x="693270" y="924927"/>
                </a:lnTo>
                <a:lnTo>
                  <a:pt x="732872" y="903924"/>
                </a:lnTo>
                <a:lnTo>
                  <a:pt x="770050" y="879558"/>
                </a:lnTo>
                <a:lnTo>
                  <a:pt x="804633" y="852061"/>
                </a:lnTo>
                <a:lnTo>
                  <a:pt x="836452" y="821667"/>
                </a:lnTo>
                <a:lnTo>
                  <a:pt x="865339" y="788609"/>
                </a:lnTo>
                <a:lnTo>
                  <a:pt x="891124" y="753119"/>
                </a:lnTo>
                <a:lnTo>
                  <a:pt x="913638" y="715430"/>
                </a:lnTo>
                <a:lnTo>
                  <a:pt x="932712" y="675776"/>
                </a:lnTo>
                <a:lnTo>
                  <a:pt x="948175" y="634389"/>
                </a:lnTo>
                <a:lnTo>
                  <a:pt x="959860" y="591501"/>
                </a:lnTo>
                <a:lnTo>
                  <a:pt x="967597" y="547347"/>
                </a:lnTo>
                <a:lnTo>
                  <a:pt x="971217" y="502159"/>
                </a:lnTo>
                <a:lnTo>
                  <a:pt x="970550" y="456169"/>
                </a:lnTo>
                <a:lnTo>
                  <a:pt x="965427" y="409611"/>
                </a:lnTo>
                <a:lnTo>
                  <a:pt x="955911" y="363749"/>
                </a:lnTo>
                <a:lnTo>
                  <a:pt x="942333" y="319804"/>
                </a:lnTo>
                <a:lnTo>
                  <a:pt x="924927" y="277946"/>
                </a:lnTo>
                <a:lnTo>
                  <a:pt x="903924" y="238344"/>
                </a:lnTo>
                <a:lnTo>
                  <a:pt x="879558" y="201166"/>
                </a:lnTo>
                <a:lnTo>
                  <a:pt x="852061" y="166583"/>
                </a:lnTo>
                <a:lnTo>
                  <a:pt x="821667" y="134764"/>
                </a:lnTo>
                <a:lnTo>
                  <a:pt x="788609" y="105877"/>
                </a:lnTo>
                <a:lnTo>
                  <a:pt x="753119" y="80092"/>
                </a:lnTo>
                <a:lnTo>
                  <a:pt x="715430" y="57578"/>
                </a:lnTo>
                <a:lnTo>
                  <a:pt x="675776" y="38505"/>
                </a:lnTo>
                <a:lnTo>
                  <a:pt x="634389" y="23041"/>
                </a:lnTo>
                <a:lnTo>
                  <a:pt x="591501" y="11356"/>
                </a:lnTo>
                <a:lnTo>
                  <a:pt x="547347" y="3619"/>
                </a:lnTo>
                <a:lnTo>
                  <a:pt x="502159" y="0"/>
                </a:lnTo>
                <a:close/>
              </a:path>
            </a:pathLst>
          </a:custGeom>
          <a:solidFill>
            <a:srgbClr val="F794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34774" y="3859308"/>
            <a:ext cx="971550" cy="971550"/>
          </a:xfrm>
          <a:custGeom>
            <a:avLst/>
            <a:gdLst/>
            <a:ahLst/>
            <a:cxnLst/>
            <a:rect l="l" t="t" r="r" b="b"/>
            <a:pathLst>
              <a:path w="971550" h="971550">
                <a:moveTo>
                  <a:pt x="561605" y="965427"/>
                </a:moveTo>
                <a:lnTo>
                  <a:pt x="607467" y="955911"/>
                </a:lnTo>
                <a:lnTo>
                  <a:pt x="651412" y="942333"/>
                </a:lnTo>
                <a:lnTo>
                  <a:pt x="693270" y="924927"/>
                </a:lnTo>
                <a:lnTo>
                  <a:pt x="732872" y="903924"/>
                </a:lnTo>
                <a:lnTo>
                  <a:pt x="770050" y="879558"/>
                </a:lnTo>
                <a:lnTo>
                  <a:pt x="804633" y="852061"/>
                </a:lnTo>
                <a:lnTo>
                  <a:pt x="836452" y="821667"/>
                </a:lnTo>
                <a:lnTo>
                  <a:pt x="865339" y="788609"/>
                </a:lnTo>
                <a:lnTo>
                  <a:pt x="891124" y="753119"/>
                </a:lnTo>
                <a:lnTo>
                  <a:pt x="913638" y="715430"/>
                </a:lnTo>
                <a:lnTo>
                  <a:pt x="932712" y="675776"/>
                </a:lnTo>
                <a:lnTo>
                  <a:pt x="948175" y="634389"/>
                </a:lnTo>
                <a:lnTo>
                  <a:pt x="959860" y="591501"/>
                </a:lnTo>
                <a:lnTo>
                  <a:pt x="967597" y="547347"/>
                </a:lnTo>
                <a:lnTo>
                  <a:pt x="971217" y="502159"/>
                </a:lnTo>
                <a:lnTo>
                  <a:pt x="970550" y="456169"/>
                </a:lnTo>
                <a:lnTo>
                  <a:pt x="965427" y="409611"/>
                </a:lnTo>
                <a:lnTo>
                  <a:pt x="955911" y="363749"/>
                </a:lnTo>
                <a:lnTo>
                  <a:pt x="942333" y="319804"/>
                </a:lnTo>
                <a:lnTo>
                  <a:pt x="924927" y="277946"/>
                </a:lnTo>
                <a:lnTo>
                  <a:pt x="903924" y="238344"/>
                </a:lnTo>
                <a:lnTo>
                  <a:pt x="879558" y="201166"/>
                </a:lnTo>
                <a:lnTo>
                  <a:pt x="852061" y="166583"/>
                </a:lnTo>
                <a:lnTo>
                  <a:pt x="821667" y="134764"/>
                </a:lnTo>
                <a:lnTo>
                  <a:pt x="788609" y="105877"/>
                </a:lnTo>
                <a:lnTo>
                  <a:pt x="753119" y="80092"/>
                </a:lnTo>
                <a:lnTo>
                  <a:pt x="715430" y="57578"/>
                </a:lnTo>
                <a:lnTo>
                  <a:pt x="675776" y="38505"/>
                </a:lnTo>
                <a:lnTo>
                  <a:pt x="634389" y="23041"/>
                </a:lnTo>
                <a:lnTo>
                  <a:pt x="591501" y="11356"/>
                </a:lnTo>
                <a:lnTo>
                  <a:pt x="547347" y="3619"/>
                </a:lnTo>
                <a:lnTo>
                  <a:pt x="502159" y="0"/>
                </a:lnTo>
                <a:lnTo>
                  <a:pt x="456169" y="667"/>
                </a:lnTo>
                <a:lnTo>
                  <a:pt x="409611" y="5789"/>
                </a:lnTo>
                <a:lnTo>
                  <a:pt x="363749" y="15305"/>
                </a:lnTo>
                <a:lnTo>
                  <a:pt x="319804" y="28883"/>
                </a:lnTo>
                <a:lnTo>
                  <a:pt x="277946" y="46289"/>
                </a:lnTo>
                <a:lnTo>
                  <a:pt x="238344" y="67292"/>
                </a:lnTo>
                <a:lnTo>
                  <a:pt x="201166" y="91658"/>
                </a:lnTo>
                <a:lnTo>
                  <a:pt x="166583" y="119155"/>
                </a:lnTo>
                <a:lnTo>
                  <a:pt x="134764" y="149549"/>
                </a:lnTo>
                <a:lnTo>
                  <a:pt x="105877" y="182607"/>
                </a:lnTo>
                <a:lnTo>
                  <a:pt x="80092" y="218097"/>
                </a:lnTo>
                <a:lnTo>
                  <a:pt x="57578" y="255786"/>
                </a:lnTo>
                <a:lnTo>
                  <a:pt x="38505" y="295440"/>
                </a:lnTo>
                <a:lnTo>
                  <a:pt x="23041" y="336828"/>
                </a:lnTo>
                <a:lnTo>
                  <a:pt x="11356" y="379715"/>
                </a:lnTo>
                <a:lnTo>
                  <a:pt x="3619" y="423869"/>
                </a:lnTo>
                <a:lnTo>
                  <a:pt x="0" y="469057"/>
                </a:lnTo>
                <a:lnTo>
                  <a:pt x="667" y="515047"/>
                </a:lnTo>
                <a:lnTo>
                  <a:pt x="5789" y="561605"/>
                </a:lnTo>
                <a:lnTo>
                  <a:pt x="15305" y="607467"/>
                </a:lnTo>
                <a:lnTo>
                  <a:pt x="28883" y="651412"/>
                </a:lnTo>
                <a:lnTo>
                  <a:pt x="46289" y="693270"/>
                </a:lnTo>
                <a:lnTo>
                  <a:pt x="67292" y="732872"/>
                </a:lnTo>
                <a:lnTo>
                  <a:pt x="91658" y="770050"/>
                </a:lnTo>
                <a:lnTo>
                  <a:pt x="119155" y="804633"/>
                </a:lnTo>
                <a:lnTo>
                  <a:pt x="149549" y="836452"/>
                </a:lnTo>
                <a:lnTo>
                  <a:pt x="182607" y="865339"/>
                </a:lnTo>
                <a:lnTo>
                  <a:pt x="218097" y="891124"/>
                </a:lnTo>
                <a:lnTo>
                  <a:pt x="255786" y="913638"/>
                </a:lnTo>
                <a:lnTo>
                  <a:pt x="295440" y="932712"/>
                </a:lnTo>
                <a:lnTo>
                  <a:pt x="336828" y="948175"/>
                </a:lnTo>
                <a:lnTo>
                  <a:pt x="379715" y="959860"/>
                </a:lnTo>
                <a:lnTo>
                  <a:pt x="423869" y="967597"/>
                </a:lnTo>
                <a:lnTo>
                  <a:pt x="469057" y="971217"/>
                </a:lnTo>
                <a:lnTo>
                  <a:pt x="515047" y="970550"/>
                </a:lnTo>
                <a:lnTo>
                  <a:pt x="561605" y="965427"/>
                </a:lnTo>
                <a:close/>
              </a:path>
            </a:pathLst>
          </a:custGeom>
          <a:ln w="50088">
            <a:solidFill>
              <a:srgbClr val="1268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 rot="21060000">
            <a:off x="3896775" y="4062544"/>
            <a:ext cx="377249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0"/>
              </a:lnSpc>
            </a:pPr>
            <a:r>
              <a:rPr dirty="0" sz="1250" spc="-5">
                <a:solidFill>
                  <a:srgbClr val="FFFFFF"/>
                </a:solidFill>
                <a:latin typeface="Century Gothic"/>
                <a:cs typeface="Century Gothic"/>
              </a:rPr>
              <a:t>print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 rot="21060000">
            <a:off x="3999518" y="4220584"/>
            <a:ext cx="221418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0"/>
              </a:lnSpc>
            </a:pPr>
            <a:r>
              <a:rPr dirty="0" sz="125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 rot="21060000">
            <a:off x="3795867" y="4378643"/>
            <a:ext cx="678893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0"/>
              </a:lnSpc>
            </a:pPr>
            <a:r>
              <a:rPr dirty="0" sz="1250" spc="5">
                <a:solidFill>
                  <a:srgbClr val="FFFFFF"/>
                </a:solidFill>
                <a:latin typeface="Century Gothic"/>
                <a:cs typeface="Century Gothic"/>
              </a:rPr>
              <a:t>engrave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P169 </a:t>
            </a:r>
            <a:r>
              <a:rPr dirty="0" spc="-35"/>
              <a:t>Pencil </a:t>
            </a:r>
            <a:r>
              <a:rPr dirty="0" spc="-40"/>
              <a:t>Mechanical </a:t>
            </a:r>
            <a:r>
              <a:rPr dirty="0" spc="-35"/>
              <a:t>Metal Prestige</a:t>
            </a:r>
            <a:r>
              <a:rPr dirty="0" spc="-355"/>
              <a:t> </a:t>
            </a:r>
            <a:r>
              <a:rPr dirty="0" spc="-50"/>
              <a:t>Classical</a:t>
            </a:r>
            <a:endParaRPr sz="4000"/>
          </a:p>
        </p:txBody>
      </p:sp>
      <p:sp>
        <p:nvSpPr>
          <p:cNvPr id="24" name="object 24"/>
          <p:cNvSpPr/>
          <p:nvPr/>
        </p:nvSpPr>
        <p:spPr>
          <a:xfrm>
            <a:off x="471175" y="0"/>
            <a:ext cx="0" cy="10692130"/>
          </a:xfrm>
          <a:custGeom>
            <a:avLst/>
            <a:gdLst/>
            <a:ahLst/>
            <a:cxnLst/>
            <a:rect l="l" t="t" r="r" b="b"/>
            <a:pathLst>
              <a:path w="0" h="10692130">
                <a:moveTo>
                  <a:pt x="0" y="0"/>
                </a:moveTo>
                <a:lnTo>
                  <a:pt x="0" y="106920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095174" y="0"/>
            <a:ext cx="0" cy="10692130"/>
          </a:xfrm>
          <a:custGeom>
            <a:avLst/>
            <a:gdLst/>
            <a:ahLst/>
            <a:cxnLst/>
            <a:rect l="l" t="t" r="r" b="b"/>
            <a:pathLst>
              <a:path w="0" h="10692130">
                <a:moveTo>
                  <a:pt x="0" y="0"/>
                </a:moveTo>
                <a:lnTo>
                  <a:pt x="0" y="106920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72319" y="1267889"/>
            <a:ext cx="6623050" cy="0"/>
          </a:xfrm>
          <a:custGeom>
            <a:avLst/>
            <a:gdLst/>
            <a:ahLst/>
            <a:cxnLst/>
            <a:rect l="l" t="t" r="r" b="b"/>
            <a:pathLst>
              <a:path w="6623050" h="0">
                <a:moveTo>
                  <a:pt x="0" y="0"/>
                </a:moveTo>
                <a:lnTo>
                  <a:pt x="662255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72499" y="8319178"/>
            <a:ext cx="6622415" cy="0"/>
          </a:xfrm>
          <a:custGeom>
            <a:avLst/>
            <a:gdLst/>
            <a:ahLst/>
            <a:cxnLst/>
            <a:rect l="l" t="t" r="r" b="b"/>
            <a:pathLst>
              <a:path w="6622415" h="0">
                <a:moveTo>
                  <a:pt x="0" y="0"/>
                </a:moveTo>
                <a:lnTo>
                  <a:pt x="662237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2019-10-22T05:54:20Z</dcterms:created>
  <dcterms:modified xsi:type="dcterms:W3CDTF">2019-10-22T05:54:20Z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2018-10-12T00:00:00Z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2019-10-22T00:00:00Z</vt:filetime>
  </property>
</Properties>
</file>