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467994" y="0"/>
            <a:ext cx="6627495" cy="1267460"/>
          </a:xfrm>
          <a:custGeom>
            <a:avLst/>
            <a:gdLst/>
            <a:ahLst/>
            <a:cxnLst/>
            <a:rect l="l" t="t" r="r" b="b"/>
            <a:pathLst>
              <a:path w="6627495" h="1267460">
                <a:moveTo>
                  <a:pt x="0" y="1267206"/>
                </a:moveTo>
                <a:lnTo>
                  <a:pt x="6626885" y="1267206"/>
                </a:lnTo>
                <a:lnTo>
                  <a:pt x="6626885" y="0"/>
                </a:lnTo>
                <a:lnTo>
                  <a:pt x="0" y="0"/>
                </a:lnTo>
                <a:lnTo>
                  <a:pt x="0" y="1267206"/>
                </a:lnTo>
                <a:close/>
              </a:path>
            </a:pathLst>
          </a:custGeom>
          <a:solidFill>
            <a:srgbClr val="F4F3E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3472595" y="5031369"/>
            <a:ext cx="0" cy="3287395"/>
          </a:xfrm>
          <a:custGeom>
            <a:avLst/>
            <a:gdLst/>
            <a:ahLst/>
            <a:cxnLst/>
            <a:rect l="l" t="t" r="r" b="b"/>
            <a:pathLst>
              <a:path w="0" h="3287395">
                <a:moveTo>
                  <a:pt x="0" y="3287153"/>
                </a:moveTo>
                <a:lnTo>
                  <a:pt x="0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472499" y="5031003"/>
            <a:ext cx="6621780" cy="0"/>
          </a:xfrm>
          <a:custGeom>
            <a:avLst/>
            <a:gdLst/>
            <a:ahLst/>
            <a:cxnLst/>
            <a:rect l="l" t="t" r="r" b="b"/>
            <a:pathLst>
              <a:path w="6621780" h="0">
                <a:moveTo>
                  <a:pt x="0" y="0"/>
                </a:moveTo>
                <a:lnTo>
                  <a:pt x="662129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472499" y="6393178"/>
            <a:ext cx="3001010" cy="0"/>
          </a:xfrm>
          <a:custGeom>
            <a:avLst/>
            <a:gdLst/>
            <a:ahLst/>
            <a:cxnLst/>
            <a:rect l="l" t="t" r="r" b="b"/>
            <a:pathLst>
              <a:path w="3001010" h="0">
                <a:moveTo>
                  <a:pt x="0" y="0"/>
                </a:moveTo>
                <a:lnTo>
                  <a:pt x="3000717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41413" y="406603"/>
            <a:ext cx="6280022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Century Gothic"/>
                <a:cs typeface="Century Gothic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Relationship Id="rId3" Type="http://schemas.openxmlformats.org/officeDocument/2006/relationships/image" Target="../media/image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30326" y="2894672"/>
            <a:ext cx="2930525" cy="194754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375285">
              <a:lnSpc>
                <a:spcPct val="116700"/>
              </a:lnSpc>
              <a:spcBef>
                <a:spcPts val="100"/>
              </a:spcBef>
            </a:pPr>
            <a:r>
              <a:rPr dirty="0" sz="1000">
                <a:latin typeface="Century Gothic"/>
                <a:cs typeface="Century Gothic"/>
              </a:rPr>
              <a:t>You'll </a:t>
            </a:r>
            <a:r>
              <a:rPr dirty="0" sz="1000" spc="-5">
                <a:latin typeface="Century Gothic"/>
                <a:cs typeface="Century Gothic"/>
              </a:rPr>
              <a:t>be sure </a:t>
            </a:r>
            <a:r>
              <a:rPr dirty="0" sz="1000">
                <a:latin typeface="Century Gothic"/>
                <a:cs typeface="Century Gothic"/>
              </a:rPr>
              <a:t>to </a:t>
            </a:r>
            <a:r>
              <a:rPr dirty="0" sz="1000" spc="-5">
                <a:latin typeface="Century Gothic"/>
                <a:cs typeface="Century Gothic"/>
              </a:rPr>
              <a:t>impress with </a:t>
            </a:r>
            <a:r>
              <a:rPr dirty="0" sz="1000">
                <a:latin typeface="Century Gothic"/>
                <a:cs typeface="Century Gothic"/>
              </a:rPr>
              <a:t>our Classical  Metal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Pen.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The classy metal </a:t>
            </a:r>
            <a:r>
              <a:rPr dirty="0" sz="1000" spc="-5">
                <a:latin typeface="Century Gothic"/>
                <a:cs typeface="Century Gothic"/>
              </a:rPr>
              <a:t>barrel is </a:t>
            </a:r>
            <a:r>
              <a:rPr dirty="0" sz="1000">
                <a:latin typeface="Century Gothic"/>
                <a:cs typeface="Century Gothic"/>
              </a:rPr>
              <a:t>reassuringly </a:t>
            </a:r>
            <a:r>
              <a:rPr dirty="0" sz="1000" spc="-5">
                <a:latin typeface="Century Gothic"/>
                <a:cs typeface="Century Gothic"/>
              </a:rPr>
              <a:t>weighty in  </a:t>
            </a:r>
            <a:r>
              <a:rPr dirty="0" sz="1000">
                <a:latin typeface="Century Gothic"/>
                <a:cs typeface="Century Gothic"/>
              </a:rPr>
              <a:t>the hand </a:t>
            </a:r>
            <a:r>
              <a:rPr dirty="0" sz="1000" spc="-5">
                <a:latin typeface="Century Gothic"/>
                <a:cs typeface="Century Gothic"/>
              </a:rPr>
              <a:t>and </a:t>
            </a:r>
            <a:r>
              <a:rPr dirty="0" sz="1000">
                <a:latin typeface="Century Gothic"/>
                <a:cs typeface="Century Gothic"/>
              </a:rPr>
              <a:t>can </a:t>
            </a:r>
            <a:r>
              <a:rPr dirty="0" sz="1000" spc="-5">
                <a:latin typeface="Century Gothic"/>
                <a:cs typeface="Century Gothic"/>
              </a:rPr>
              <a:t>be printed </a:t>
            </a:r>
            <a:r>
              <a:rPr dirty="0" sz="1000">
                <a:latin typeface="Century Gothic"/>
                <a:cs typeface="Century Gothic"/>
              </a:rPr>
              <a:t>or </a:t>
            </a:r>
            <a:r>
              <a:rPr dirty="0" sz="1000" spc="-5">
                <a:latin typeface="Century Gothic"/>
                <a:cs typeface="Century Gothic"/>
              </a:rPr>
              <a:t>stylishly laser  </a:t>
            </a:r>
            <a:r>
              <a:rPr dirty="0" sz="1000">
                <a:latin typeface="Century Gothic"/>
                <a:cs typeface="Century Gothic"/>
              </a:rPr>
              <a:t>engraved </a:t>
            </a:r>
            <a:r>
              <a:rPr dirty="0" sz="1000" spc="-5">
                <a:latin typeface="Century Gothic"/>
                <a:cs typeface="Century Gothic"/>
              </a:rPr>
              <a:t>in </a:t>
            </a:r>
            <a:r>
              <a:rPr dirty="0" sz="1000">
                <a:latin typeface="Century Gothic"/>
                <a:cs typeface="Century Gothic"/>
              </a:rPr>
              <a:t>gold </a:t>
            </a:r>
            <a:r>
              <a:rPr dirty="0" sz="1000" spc="-5">
                <a:latin typeface="Century Gothic"/>
                <a:cs typeface="Century Gothic"/>
              </a:rPr>
              <a:t>with your </a:t>
            </a:r>
            <a:r>
              <a:rPr dirty="0" sz="1000">
                <a:latin typeface="Century Gothic"/>
                <a:cs typeface="Century Gothic"/>
              </a:rPr>
              <a:t>client's </a:t>
            </a:r>
            <a:r>
              <a:rPr dirty="0" sz="1000" spc="-5">
                <a:latin typeface="Century Gothic"/>
                <a:cs typeface="Century Gothic"/>
              </a:rPr>
              <a:t>promotional  logo </a:t>
            </a:r>
            <a:r>
              <a:rPr dirty="0" sz="1000">
                <a:latin typeface="Century Gothic"/>
                <a:cs typeface="Century Gothic"/>
              </a:rPr>
              <a:t>to either cap or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barrel.</a:t>
            </a:r>
            <a:endParaRPr sz="1000">
              <a:latin typeface="Century Gothic"/>
              <a:cs typeface="Century Gothic"/>
            </a:endParaRPr>
          </a:p>
          <a:p>
            <a:pPr marL="12700" marR="80010">
              <a:lnSpc>
                <a:spcPct val="116700"/>
              </a:lnSpc>
              <a:spcBef>
                <a:spcPts val="565"/>
              </a:spcBef>
            </a:pPr>
            <a:r>
              <a:rPr dirty="0" sz="1000">
                <a:latin typeface="Century Gothic"/>
                <a:cs typeface="Century Gothic"/>
              </a:rPr>
              <a:t>With a twist </a:t>
            </a:r>
            <a:r>
              <a:rPr dirty="0" sz="1000" spc="-5">
                <a:latin typeface="Century Gothic"/>
                <a:cs typeface="Century Gothic"/>
              </a:rPr>
              <a:t>action, </a:t>
            </a:r>
            <a:r>
              <a:rPr dirty="0" sz="1000">
                <a:latin typeface="Century Gothic"/>
                <a:cs typeface="Century Gothic"/>
              </a:rPr>
              <a:t>retractable </a:t>
            </a:r>
            <a:r>
              <a:rPr dirty="0" sz="1000" spc="-5">
                <a:latin typeface="Century Gothic"/>
                <a:cs typeface="Century Gothic"/>
              </a:rPr>
              <a:t>ballpoint  delivering black ink </a:t>
            </a:r>
            <a:r>
              <a:rPr dirty="0" sz="1000">
                <a:latin typeface="Century Gothic"/>
                <a:cs typeface="Century Gothic"/>
              </a:rPr>
              <a:t>from a Parker type refill -  </a:t>
            </a:r>
            <a:r>
              <a:rPr dirty="0" sz="1000" spc="-5">
                <a:latin typeface="Century Gothic"/>
                <a:cs typeface="Century Gothic"/>
              </a:rPr>
              <a:t>German ink </a:t>
            </a:r>
            <a:r>
              <a:rPr dirty="0" sz="1000">
                <a:latin typeface="Century Gothic"/>
                <a:cs typeface="Century Gothic"/>
              </a:rPr>
              <a:t>- </a:t>
            </a:r>
            <a:r>
              <a:rPr dirty="0" sz="1000" spc="-5">
                <a:latin typeface="Century Gothic"/>
                <a:cs typeface="Century Gothic"/>
              </a:rPr>
              <a:t>4,000m, </a:t>
            </a:r>
            <a:r>
              <a:rPr dirty="0" sz="1000">
                <a:latin typeface="Century Gothic"/>
                <a:cs typeface="Century Gothic"/>
              </a:rPr>
              <a:t>this </a:t>
            </a:r>
            <a:r>
              <a:rPr dirty="0" sz="1000" spc="-5">
                <a:latin typeface="Century Gothic"/>
                <a:cs typeface="Century Gothic"/>
              </a:rPr>
              <a:t>is </a:t>
            </a:r>
            <a:r>
              <a:rPr dirty="0" sz="1000">
                <a:latin typeface="Century Gothic"/>
                <a:cs typeface="Century Gothic"/>
              </a:rPr>
              <a:t>a </a:t>
            </a:r>
            <a:r>
              <a:rPr dirty="0" sz="1000" spc="-5">
                <a:latin typeface="Century Gothic"/>
                <a:cs typeface="Century Gothic"/>
              </a:rPr>
              <a:t>promotional pen  </a:t>
            </a:r>
            <a:r>
              <a:rPr dirty="0" sz="1000">
                <a:latin typeface="Century Gothic"/>
                <a:cs typeface="Century Gothic"/>
              </a:rPr>
              <a:t>that </a:t>
            </a:r>
            <a:r>
              <a:rPr dirty="0" sz="1000" spc="-5">
                <a:latin typeface="Century Gothic"/>
                <a:cs typeface="Century Gothic"/>
              </a:rPr>
              <a:t>brings </a:t>
            </a:r>
            <a:r>
              <a:rPr dirty="0" sz="1000">
                <a:latin typeface="Century Gothic"/>
                <a:cs typeface="Century Gothic"/>
              </a:rPr>
              <a:t>classical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style.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55553" y="1443806"/>
            <a:ext cx="5934803" cy="12581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470880" y="2787877"/>
            <a:ext cx="6624320" cy="0"/>
          </a:xfrm>
          <a:custGeom>
            <a:avLst/>
            <a:gdLst/>
            <a:ahLst/>
            <a:cxnLst/>
            <a:rect l="l" t="t" r="r" b="b"/>
            <a:pathLst>
              <a:path w="6624320" h="0">
                <a:moveTo>
                  <a:pt x="0" y="0"/>
                </a:moveTo>
                <a:lnTo>
                  <a:pt x="6624002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 txBox="1"/>
          <p:nvPr/>
        </p:nvSpPr>
        <p:spPr>
          <a:xfrm>
            <a:off x="3630499" y="5153853"/>
            <a:ext cx="669290" cy="238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400">
                <a:latin typeface="Century Gothic"/>
                <a:cs typeface="Century Gothic"/>
              </a:rPr>
              <a:t>Colours</a:t>
            </a:r>
            <a:endParaRPr sz="1400">
              <a:latin typeface="Century Gothic"/>
              <a:cs typeface="Century Gothic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3615008" y="5431590"/>
            <a:ext cx="2605794" cy="15504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680758" y="5032685"/>
            <a:ext cx="2447925" cy="11341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Packaging</a:t>
            </a:r>
            <a:r>
              <a:rPr dirty="0" sz="1400" spc="-5">
                <a:latin typeface="Century Gothic"/>
                <a:cs typeface="Century Gothic"/>
              </a:rPr>
              <a:t> info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</a:t>
            </a:r>
            <a:r>
              <a:rPr dirty="0" sz="1000" spc="-5">
                <a:latin typeface="Century Gothic"/>
                <a:cs typeface="Century Gothic"/>
              </a:rPr>
              <a:t>Qty: 500</a:t>
            </a:r>
            <a:endParaRPr sz="10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</a:pPr>
            <a:r>
              <a:rPr dirty="0" sz="1000" spc="-5">
                <a:latin typeface="Century Gothic"/>
                <a:cs typeface="Century Gothic"/>
              </a:rPr>
              <a:t>Shipping </a:t>
            </a:r>
            <a:r>
              <a:rPr dirty="0" sz="1000">
                <a:latin typeface="Century Gothic"/>
                <a:cs typeface="Century Gothic"/>
              </a:rPr>
              <a:t>Carton Size: </a:t>
            </a:r>
            <a:r>
              <a:rPr dirty="0" sz="1000" spc="-5">
                <a:latin typeface="Century Gothic"/>
                <a:cs typeface="Century Gothic"/>
              </a:rPr>
              <a:t>35.1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17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27.3cm  (LxWxH)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Carton Weight </a:t>
            </a:r>
            <a:r>
              <a:rPr dirty="0" sz="1000" spc="-5">
                <a:latin typeface="Century Gothic"/>
                <a:cs typeface="Century Gothic"/>
              </a:rPr>
              <a:t>(kg):</a:t>
            </a:r>
            <a:r>
              <a:rPr dirty="0" sz="1000" spc="-1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15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46719" y="6389619"/>
            <a:ext cx="1953895" cy="7785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>
                <a:latin typeface="Century Gothic"/>
                <a:cs typeface="Century Gothic"/>
              </a:rPr>
              <a:t>Print</a:t>
            </a:r>
            <a:r>
              <a:rPr dirty="0" sz="1400" spc="-5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 marR="5080">
              <a:lnSpc>
                <a:spcPct val="116700"/>
              </a:lnSpc>
              <a:spcBef>
                <a:spcPts val="484"/>
              </a:spcBef>
            </a:pPr>
            <a:r>
              <a:rPr dirty="0" sz="1000">
                <a:latin typeface="Century Gothic"/>
                <a:cs typeface="Century Gothic"/>
              </a:rPr>
              <a:t>Pad Print </a:t>
            </a:r>
            <a:r>
              <a:rPr dirty="0" sz="1000" spc="-5">
                <a:latin typeface="Century Gothic"/>
                <a:cs typeface="Century Gothic"/>
              </a:rPr>
              <a:t>(cap): 35 </a:t>
            </a:r>
            <a:r>
              <a:rPr dirty="0" sz="1000">
                <a:latin typeface="Century Gothic"/>
                <a:cs typeface="Century Gothic"/>
              </a:rPr>
              <a:t>x </a:t>
            </a:r>
            <a:r>
              <a:rPr dirty="0" sz="1000" spc="-5">
                <a:latin typeface="Century Gothic"/>
                <a:cs typeface="Century Gothic"/>
              </a:rPr>
              <a:t>7mm  Screen </a:t>
            </a:r>
            <a:r>
              <a:rPr dirty="0" sz="1000">
                <a:latin typeface="Century Gothic"/>
                <a:cs typeface="Century Gothic"/>
              </a:rPr>
              <a:t>Print </a:t>
            </a:r>
            <a:r>
              <a:rPr dirty="0" sz="1000" spc="-5">
                <a:latin typeface="Century Gothic"/>
                <a:cs typeface="Century Gothic"/>
              </a:rPr>
              <a:t>(barrel): 30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25mm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46719" y="7175017"/>
            <a:ext cx="2122170" cy="956310"/>
          </a:xfrm>
          <a:prstGeom prst="rect">
            <a:avLst/>
          </a:prstGeom>
        </p:spPr>
        <p:txBody>
          <a:bodyPr wrap="square" lIns="0" tIns="13462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60"/>
              </a:spcBef>
            </a:pPr>
            <a:r>
              <a:rPr dirty="0" sz="1400" spc="-5">
                <a:latin typeface="Century Gothic"/>
                <a:cs typeface="Century Gothic"/>
              </a:rPr>
              <a:t>Engrave</a:t>
            </a:r>
            <a:r>
              <a:rPr dirty="0" sz="1400" spc="-10">
                <a:latin typeface="Century Gothic"/>
                <a:cs typeface="Century Gothic"/>
              </a:rPr>
              <a:t> </a:t>
            </a:r>
            <a:r>
              <a:rPr dirty="0" sz="1400">
                <a:latin typeface="Century Gothic"/>
                <a:cs typeface="Century Gothic"/>
              </a:rPr>
              <a:t>Area</a:t>
            </a:r>
            <a:endParaRPr sz="14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685"/>
              </a:spcBef>
            </a:pPr>
            <a:r>
              <a:rPr dirty="0" sz="1000" spc="-5">
                <a:latin typeface="Century Gothic"/>
                <a:cs typeface="Century Gothic"/>
              </a:rPr>
              <a:t>Engrave (cap): 35 </a:t>
            </a:r>
            <a:r>
              <a:rPr dirty="0" sz="1000">
                <a:latin typeface="Century Gothic"/>
                <a:cs typeface="Century Gothic"/>
              </a:rPr>
              <a:t>x</a:t>
            </a:r>
            <a:r>
              <a:rPr dirty="0" sz="1000" spc="-2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7mm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 spc="-5">
                <a:latin typeface="Century Gothic"/>
                <a:cs typeface="Century Gothic"/>
              </a:rPr>
              <a:t>Engrave </a:t>
            </a:r>
            <a:r>
              <a:rPr dirty="0" sz="1000">
                <a:latin typeface="Century Gothic"/>
                <a:cs typeface="Century Gothic"/>
              </a:rPr>
              <a:t>Color: </a:t>
            </a:r>
            <a:r>
              <a:rPr dirty="0" sz="1000" spc="-5">
                <a:latin typeface="Century Gothic"/>
                <a:cs typeface="Century Gothic"/>
              </a:rPr>
              <a:t>GT </a:t>
            </a:r>
            <a:r>
              <a:rPr dirty="0" sz="1000">
                <a:latin typeface="Century Gothic"/>
                <a:cs typeface="Century Gothic"/>
              </a:rPr>
              <a:t>engraves</a:t>
            </a:r>
            <a:r>
              <a:rPr dirty="0" sz="1000" spc="-7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Gold;</a:t>
            </a:r>
            <a:endParaRPr sz="10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200"/>
              </a:spcBef>
            </a:pPr>
            <a:r>
              <a:rPr dirty="0" sz="1000">
                <a:latin typeface="Century Gothic"/>
                <a:cs typeface="Century Gothic"/>
              </a:rPr>
              <a:t>CT engraves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Chrome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638458" y="2864210"/>
            <a:ext cx="1517650" cy="666750"/>
          </a:xfrm>
          <a:prstGeom prst="rect">
            <a:avLst/>
          </a:prstGeom>
        </p:spPr>
        <p:txBody>
          <a:bodyPr wrap="square" lIns="0" tIns="73660" rIns="0" bIns="0" rtlCol="0" vert="horz">
            <a:spAutoFit/>
          </a:bodyPr>
          <a:lstStyle/>
          <a:p>
            <a:pPr marL="194945" indent="-182880">
              <a:lnSpc>
                <a:spcPct val="100000"/>
              </a:lnSpc>
              <a:spcBef>
                <a:spcPts val="580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Twist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>
                <a:latin typeface="Century Gothic"/>
                <a:cs typeface="Century Gothic"/>
              </a:rPr>
              <a:t>Action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4"/>
              </a:spcBef>
              <a:buChar char="•"/>
              <a:tabLst>
                <a:tab pos="195580" algn="l"/>
              </a:tabLst>
            </a:pPr>
            <a:r>
              <a:rPr dirty="0" sz="1000">
                <a:latin typeface="Century Gothic"/>
                <a:cs typeface="Century Gothic"/>
              </a:rPr>
              <a:t>Retractable</a:t>
            </a:r>
            <a:r>
              <a:rPr dirty="0" sz="1000" spc="-65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ballpoint</a:t>
            </a:r>
            <a:endParaRPr sz="1000">
              <a:latin typeface="Century Gothic"/>
              <a:cs typeface="Century Gothic"/>
            </a:endParaRPr>
          </a:p>
          <a:p>
            <a:pPr marL="194945" indent="-182880">
              <a:lnSpc>
                <a:spcPct val="100000"/>
              </a:lnSpc>
              <a:spcBef>
                <a:spcPts val="480"/>
              </a:spcBef>
              <a:buChar char="•"/>
              <a:tabLst>
                <a:tab pos="195580" algn="l"/>
              </a:tabLst>
            </a:pPr>
            <a:r>
              <a:rPr dirty="0" sz="1000" spc="-5">
                <a:latin typeface="Century Gothic"/>
                <a:cs typeface="Century Gothic"/>
              </a:rPr>
              <a:t>Black</a:t>
            </a:r>
            <a:r>
              <a:rPr dirty="0" sz="1000" spc="-10">
                <a:latin typeface="Century Gothic"/>
                <a:cs typeface="Century Gothic"/>
              </a:rPr>
              <a:t> </a:t>
            </a:r>
            <a:r>
              <a:rPr dirty="0" sz="1000" spc="-5">
                <a:latin typeface="Century Gothic"/>
                <a:cs typeface="Century Gothic"/>
              </a:rPr>
              <a:t>ink</a:t>
            </a:r>
            <a:endParaRPr sz="1000">
              <a:latin typeface="Century Gothic"/>
              <a:cs typeface="Century Gothic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337699" y="5543270"/>
            <a:ext cx="484505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A Black</a:t>
            </a:r>
            <a:r>
              <a:rPr dirty="0" sz="800" spc="-1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6337699" y="5855589"/>
            <a:ext cx="4902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F Silver</a:t>
            </a:r>
            <a:r>
              <a:rPr dirty="0" sz="800" spc="3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337693" y="6167907"/>
            <a:ext cx="45085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N Gold</a:t>
            </a:r>
            <a:r>
              <a:rPr dirty="0" sz="800" spc="-8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GT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6337693" y="6480226"/>
            <a:ext cx="490220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G Silver</a:t>
            </a:r>
            <a:r>
              <a:rPr dirty="0" sz="800" spc="-40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6337693" y="6792544"/>
            <a:ext cx="480059" cy="14732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800">
                <a:latin typeface="Arial Narrow"/>
                <a:cs typeface="Arial Narrow"/>
              </a:rPr>
              <a:t>H Black</a:t>
            </a:r>
            <a:r>
              <a:rPr dirty="0" sz="800" spc="-45">
                <a:latin typeface="Arial Narrow"/>
                <a:cs typeface="Arial Narrow"/>
              </a:rPr>
              <a:t> </a:t>
            </a:r>
            <a:r>
              <a:rPr dirty="0" sz="800" spc="5">
                <a:latin typeface="Arial Narrow"/>
                <a:cs typeface="Arial Narrow"/>
              </a:rPr>
              <a:t>CT</a:t>
            </a:r>
            <a:endParaRPr sz="800">
              <a:latin typeface="Arial Narrow"/>
              <a:cs typeface="Arial Narrow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5915474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00B7C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object 17"/>
          <p:cNvSpPr/>
          <p:nvPr/>
        </p:nvSpPr>
        <p:spPr>
          <a:xfrm>
            <a:off x="5915474" y="3863477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F7941E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18" name="object 18"/>
          <p:cNvSpPr txBox="1"/>
          <p:nvPr/>
        </p:nvSpPr>
        <p:spPr>
          <a:xfrm rot="21060000">
            <a:off x="6125883" y="4136830"/>
            <a:ext cx="5108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Parker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 txBox="1"/>
          <p:nvPr/>
        </p:nvSpPr>
        <p:spPr>
          <a:xfrm rot="21060000">
            <a:off x="6053562" y="4310363"/>
            <a:ext cx="710406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type</a:t>
            </a:r>
            <a:r>
              <a:rPr dirty="0" sz="1250" spc="-85">
                <a:solidFill>
                  <a:srgbClr val="FFFFFF"/>
                </a:solidFill>
                <a:latin typeface="Century Gothic"/>
                <a:cs typeface="Century Gothic"/>
              </a:rPr>
              <a:t> </a:t>
            </a: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refill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4791505" y="3862246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8DC63F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object 21"/>
          <p:cNvSpPr/>
          <p:nvPr/>
        </p:nvSpPr>
        <p:spPr>
          <a:xfrm>
            <a:off x="4791505" y="3862246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ED0677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2" name="object 22"/>
          <p:cNvSpPr txBox="1"/>
          <p:nvPr/>
        </p:nvSpPr>
        <p:spPr>
          <a:xfrm rot="21060000">
            <a:off x="5078865" y="4168513"/>
            <a:ext cx="372082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twist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3" name="object 23"/>
          <p:cNvSpPr txBox="1"/>
          <p:nvPr/>
        </p:nvSpPr>
        <p:spPr>
          <a:xfrm rot="21060000">
            <a:off x="5033549" y="4370193"/>
            <a:ext cx="526554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action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661305" y="385930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02159" y="0"/>
                </a:move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close/>
              </a:path>
            </a:pathLst>
          </a:custGeom>
          <a:solidFill>
            <a:srgbClr val="F7941E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5" name="object 25"/>
          <p:cNvSpPr/>
          <p:nvPr/>
        </p:nvSpPr>
        <p:spPr>
          <a:xfrm>
            <a:off x="3661305" y="3859308"/>
            <a:ext cx="971550" cy="971550"/>
          </a:xfrm>
          <a:custGeom>
            <a:avLst/>
            <a:gdLst/>
            <a:ahLst/>
            <a:cxnLst/>
            <a:rect l="l" t="t" r="r" b="b"/>
            <a:pathLst>
              <a:path w="971550" h="971550">
                <a:moveTo>
                  <a:pt x="561605" y="965427"/>
                </a:moveTo>
                <a:lnTo>
                  <a:pt x="607467" y="955911"/>
                </a:lnTo>
                <a:lnTo>
                  <a:pt x="651412" y="942333"/>
                </a:lnTo>
                <a:lnTo>
                  <a:pt x="693270" y="924927"/>
                </a:lnTo>
                <a:lnTo>
                  <a:pt x="732872" y="903924"/>
                </a:lnTo>
                <a:lnTo>
                  <a:pt x="770050" y="879558"/>
                </a:lnTo>
                <a:lnTo>
                  <a:pt x="804633" y="852061"/>
                </a:lnTo>
                <a:lnTo>
                  <a:pt x="836452" y="821667"/>
                </a:lnTo>
                <a:lnTo>
                  <a:pt x="865339" y="788609"/>
                </a:lnTo>
                <a:lnTo>
                  <a:pt x="891124" y="753119"/>
                </a:lnTo>
                <a:lnTo>
                  <a:pt x="913638" y="715430"/>
                </a:lnTo>
                <a:lnTo>
                  <a:pt x="932712" y="675776"/>
                </a:lnTo>
                <a:lnTo>
                  <a:pt x="948175" y="634389"/>
                </a:lnTo>
                <a:lnTo>
                  <a:pt x="959860" y="591501"/>
                </a:lnTo>
                <a:lnTo>
                  <a:pt x="967597" y="547347"/>
                </a:lnTo>
                <a:lnTo>
                  <a:pt x="971217" y="502159"/>
                </a:lnTo>
                <a:lnTo>
                  <a:pt x="970550" y="456169"/>
                </a:lnTo>
                <a:lnTo>
                  <a:pt x="965427" y="409611"/>
                </a:lnTo>
                <a:lnTo>
                  <a:pt x="955911" y="363749"/>
                </a:lnTo>
                <a:lnTo>
                  <a:pt x="942333" y="319804"/>
                </a:lnTo>
                <a:lnTo>
                  <a:pt x="924927" y="277946"/>
                </a:lnTo>
                <a:lnTo>
                  <a:pt x="903924" y="238344"/>
                </a:lnTo>
                <a:lnTo>
                  <a:pt x="879558" y="201166"/>
                </a:lnTo>
                <a:lnTo>
                  <a:pt x="852061" y="166583"/>
                </a:lnTo>
                <a:lnTo>
                  <a:pt x="821667" y="134764"/>
                </a:lnTo>
                <a:lnTo>
                  <a:pt x="788609" y="105877"/>
                </a:lnTo>
                <a:lnTo>
                  <a:pt x="753119" y="80092"/>
                </a:lnTo>
                <a:lnTo>
                  <a:pt x="715430" y="57578"/>
                </a:lnTo>
                <a:lnTo>
                  <a:pt x="675776" y="38505"/>
                </a:lnTo>
                <a:lnTo>
                  <a:pt x="634389" y="23041"/>
                </a:lnTo>
                <a:lnTo>
                  <a:pt x="591501" y="11356"/>
                </a:lnTo>
                <a:lnTo>
                  <a:pt x="547347" y="3619"/>
                </a:lnTo>
                <a:lnTo>
                  <a:pt x="502159" y="0"/>
                </a:lnTo>
                <a:lnTo>
                  <a:pt x="456169" y="667"/>
                </a:lnTo>
                <a:lnTo>
                  <a:pt x="409611" y="5789"/>
                </a:lnTo>
                <a:lnTo>
                  <a:pt x="363749" y="15305"/>
                </a:lnTo>
                <a:lnTo>
                  <a:pt x="319804" y="28883"/>
                </a:lnTo>
                <a:lnTo>
                  <a:pt x="277946" y="46289"/>
                </a:lnTo>
                <a:lnTo>
                  <a:pt x="238344" y="67292"/>
                </a:lnTo>
                <a:lnTo>
                  <a:pt x="201166" y="91658"/>
                </a:lnTo>
                <a:lnTo>
                  <a:pt x="166583" y="119155"/>
                </a:lnTo>
                <a:lnTo>
                  <a:pt x="134764" y="149549"/>
                </a:lnTo>
                <a:lnTo>
                  <a:pt x="105877" y="182607"/>
                </a:lnTo>
                <a:lnTo>
                  <a:pt x="80092" y="218097"/>
                </a:lnTo>
                <a:lnTo>
                  <a:pt x="57578" y="255786"/>
                </a:lnTo>
                <a:lnTo>
                  <a:pt x="38505" y="295440"/>
                </a:lnTo>
                <a:lnTo>
                  <a:pt x="23041" y="336828"/>
                </a:lnTo>
                <a:lnTo>
                  <a:pt x="11356" y="379715"/>
                </a:lnTo>
                <a:lnTo>
                  <a:pt x="3619" y="423869"/>
                </a:lnTo>
                <a:lnTo>
                  <a:pt x="0" y="469057"/>
                </a:lnTo>
                <a:lnTo>
                  <a:pt x="667" y="515047"/>
                </a:lnTo>
                <a:lnTo>
                  <a:pt x="5789" y="561605"/>
                </a:lnTo>
                <a:lnTo>
                  <a:pt x="15305" y="607467"/>
                </a:lnTo>
                <a:lnTo>
                  <a:pt x="28883" y="651412"/>
                </a:lnTo>
                <a:lnTo>
                  <a:pt x="46289" y="693270"/>
                </a:lnTo>
                <a:lnTo>
                  <a:pt x="67292" y="732872"/>
                </a:lnTo>
                <a:lnTo>
                  <a:pt x="91658" y="770050"/>
                </a:lnTo>
                <a:lnTo>
                  <a:pt x="119155" y="804633"/>
                </a:lnTo>
                <a:lnTo>
                  <a:pt x="149549" y="836452"/>
                </a:lnTo>
                <a:lnTo>
                  <a:pt x="182607" y="865339"/>
                </a:lnTo>
                <a:lnTo>
                  <a:pt x="218097" y="891124"/>
                </a:lnTo>
                <a:lnTo>
                  <a:pt x="255786" y="913638"/>
                </a:lnTo>
                <a:lnTo>
                  <a:pt x="295440" y="932712"/>
                </a:lnTo>
                <a:lnTo>
                  <a:pt x="336828" y="948175"/>
                </a:lnTo>
                <a:lnTo>
                  <a:pt x="379715" y="959860"/>
                </a:lnTo>
                <a:lnTo>
                  <a:pt x="423869" y="967597"/>
                </a:lnTo>
                <a:lnTo>
                  <a:pt x="469057" y="971217"/>
                </a:lnTo>
                <a:lnTo>
                  <a:pt x="515047" y="970550"/>
                </a:lnTo>
                <a:lnTo>
                  <a:pt x="561605" y="965427"/>
                </a:lnTo>
                <a:close/>
              </a:path>
            </a:pathLst>
          </a:custGeom>
          <a:ln w="50088">
            <a:solidFill>
              <a:srgbClr val="1268B3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6" name="object 26"/>
          <p:cNvSpPr txBox="1"/>
          <p:nvPr/>
        </p:nvSpPr>
        <p:spPr>
          <a:xfrm rot="21060000">
            <a:off x="3923307" y="4062544"/>
            <a:ext cx="377249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-5">
                <a:solidFill>
                  <a:srgbClr val="FFFFFF"/>
                </a:solidFill>
                <a:latin typeface="Century Gothic"/>
                <a:cs typeface="Century Gothic"/>
              </a:rPr>
              <a:t>print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7" name="object 27"/>
          <p:cNvSpPr txBox="1"/>
          <p:nvPr/>
        </p:nvSpPr>
        <p:spPr>
          <a:xfrm rot="21060000">
            <a:off x="4026049" y="4220584"/>
            <a:ext cx="221418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>
                <a:solidFill>
                  <a:srgbClr val="FFFFFF"/>
                </a:solidFill>
                <a:latin typeface="Century Gothic"/>
                <a:cs typeface="Century Gothic"/>
              </a:rPr>
              <a:t>or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8" name="object 28"/>
          <p:cNvSpPr txBox="1"/>
          <p:nvPr/>
        </p:nvSpPr>
        <p:spPr>
          <a:xfrm rot="21060000">
            <a:off x="3822398" y="4378643"/>
            <a:ext cx="678893" cy="160020"/>
          </a:xfrm>
          <a:prstGeom prst="rect">
            <a:avLst/>
          </a:prstGeom>
        </p:spPr>
        <p:txBody>
          <a:bodyPr wrap="square" lIns="0" tIns="0" rIns="0" bIns="0" rtlCol="0" vert="horz">
            <a:spAutoFit/>
          </a:bodyPr>
          <a:lstStyle/>
          <a:p>
            <a:pPr>
              <a:lnSpc>
                <a:spcPts val="1260"/>
              </a:lnSpc>
            </a:pPr>
            <a:r>
              <a:rPr dirty="0" sz="1250" spc="5">
                <a:solidFill>
                  <a:srgbClr val="FFFFFF"/>
                </a:solidFill>
                <a:latin typeface="Century Gothic"/>
                <a:cs typeface="Century Gothic"/>
              </a:rPr>
              <a:t>engrave</a:t>
            </a:r>
            <a:endParaRPr sz="1250">
              <a:latin typeface="Century Gothic"/>
              <a:cs typeface="Century Gothic"/>
            </a:endParaRPr>
          </a:p>
        </p:txBody>
      </p:sp>
      <p:sp>
        <p:nvSpPr>
          <p:cNvPr id="29" name="object 29"/>
          <p:cNvSpPr txBox="1">
            <a:spLocks noGrp="1"/>
          </p:cNvSpPr>
          <p:nvPr>
            <p:ph type="title"/>
          </p:nvPr>
        </p:nvSpPr>
        <p:spPr>
          <a:xfrm>
            <a:off x="641413" y="406603"/>
            <a:ext cx="5363845" cy="635000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4000"/>
              <a:t>P15</a:t>
            </a:r>
            <a:r>
              <a:rPr dirty="0" sz="4000" spc="-400"/>
              <a:t> </a:t>
            </a:r>
            <a:r>
              <a:rPr dirty="0" spc="-35"/>
              <a:t>Metal </a:t>
            </a:r>
            <a:r>
              <a:rPr dirty="0" spc="-30"/>
              <a:t>Pen </a:t>
            </a:r>
            <a:r>
              <a:rPr dirty="0" spc="-40"/>
              <a:t>Ballpoint </a:t>
            </a:r>
            <a:r>
              <a:rPr dirty="0" spc="-35"/>
              <a:t>Prestige </a:t>
            </a:r>
            <a:r>
              <a:rPr dirty="0" spc="-40"/>
              <a:t>Classical</a:t>
            </a:r>
            <a:endParaRPr sz="4000"/>
          </a:p>
        </p:txBody>
      </p:sp>
      <p:sp>
        <p:nvSpPr>
          <p:cNvPr id="30" name="object 30"/>
          <p:cNvSpPr/>
          <p:nvPr/>
        </p:nvSpPr>
        <p:spPr>
          <a:xfrm>
            <a:off x="471175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1" name="object 31"/>
          <p:cNvSpPr/>
          <p:nvPr/>
        </p:nvSpPr>
        <p:spPr>
          <a:xfrm>
            <a:off x="7095174" y="0"/>
            <a:ext cx="0" cy="10692130"/>
          </a:xfrm>
          <a:custGeom>
            <a:avLst/>
            <a:gdLst/>
            <a:ahLst/>
            <a:cxnLst/>
            <a:rect l="l" t="t" r="r" b="b"/>
            <a:pathLst>
              <a:path w="0" h="10692130">
                <a:moveTo>
                  <a:pt x="0" y="0"/>
                </a:moveTo>
                <a:lnTo>
                  <a:pt x="0" y="10692003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2" name="object 32"/>
          <p:cNvSpPr/>
          <p:nvPr/>
        </p:nvSpPr>
        <p:spPr>
          <a:xfrm>
            <a:off x="472320" y="1267889"/>
            <a:ext cx="6623050" cy="0"/>
          </a:xfrm>
          <a:custGeom>
            <a:avLst/>
            <a:gdLst/>
            <a:ahLst/>
            <a:cxnLst/>
            <a:rect l="l" t="t" r="r" b="b"/>
            <a:pathLst>
              <a:path w="6623050" h="0">
                <a:moveTo>
                  <a:pt x="0" y="0"/>
                </a:moveTo>
                <a:lnTo>
                  <a:pt x="6622554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33" name="object 33"/>
          <p:cNvSpPr/>
          <p:nvPr/>
        </p:nvSpPr>
        <p:spPr>
          <a:xfrm>
            <a:off x="472499" y="8319178"/>
            <a:ext cx="6622415" cy="0"/>
          </a:xfrm>
          <a:custGeom>
            <a:avLst/>
            <a:gdLst/>
            <a:ahLst/>
            <a:cxnLst/>
            <a:rect l="l" t="t" r="r" b="b"/>
            <a:pathLst>
              <a:path w="6622415" h="0">
                <a:moveTo>
                  <a:pt x="0" y="0"/>
                </a:moveTo>
                <a:lnTo>
                  <a:pt x="6622376" y="0"/>
                </a:lnTo>
              </a:path>
            </a:pathLst>
          </a:custGeom>
          <a:ln w="6350">
            <a:solidFill>
              <a:srgbClr val="000000"/>
            </a:solidFill>
          </a:ln>
        </p:spPr>
        <p:txBody>
          <a:bodyPr wrap="square" lIns="0" tIns="0" rIns="0" bIns="0" rtlCol="0"/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2019-10-22T05:53:01Z</dcterms:created>
  <dcterms:modified xsi:type="dcterms:W3CDTF">2019-10-22T05:53:01Z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2018-10-12T00:00:00Z</vt:filetime>
  </property>
  <property fmtid="{D5CDD505-2E9C-101B-9397-08002B2CF9AE}" pid="3" name="Creator">
    <vt:lpwstr>Adobe InDesign CC 13.1 (Windows)</vt:lpwstr>
  </property>
  <property fmtid="{D5CDD505-2E9C-101B-9397-08002B2CF9AE}" pid="4" name="LastSaved">
    <vt:filetime>2019-10-22T00:00:00Z</vt:filetime>
  </property>
</Properties>
</file>