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1413" y="406603"/>
            <a:ext cx="6280022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0326" y="2894672"/>
            <a:ext cx="2930525" cy="19475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375285">
              <a:lnSpc>
                <a:spcPct val="1167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You'll </a:t>
            </a:r>
            <a:r>
              <a:rPr dirty="0" sz="1000" spc="-5">
                <a:latin typeface="Century Gothic"/>
                <a:cs typeface="Century Gothic"/>
              </a:rPr>
              <a:t>be sure </a:t>
            </a:r>
            <a:r>
              <a:rPr dirty="0" sz="1000">
                <a:latin typeface="Century Gothic"/>
                <a:cs typeface="Century Gothic"/>
              </a:rPr>
              <a:t>to </a:t>
            </a:r>
            <a:r>
              <a:rPr dirty="0" sz="1000" spc="-5">
                <a:latin typeface="Century Gothic"/>
                <a:cs typeface="Century Gothic"/>
              </a:rPr>
              <a:t>impress with </a:t>
            </a:r>
            <a:r>
              <a:rPr dirty="0" sz="1000">
                <a:latin typeface="Century Gothic"/>
                <a:cs typeface="Century Gothic"/>
              </a:rPr>
              <a:t>our Classical  Metal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Pen.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The classy metal </a:t>
            </a:r>
            <a:r>
              <a:rPr dirty="0" sz="1000" spc="-5">
                <a:latin typeface="Century Gothic"/>
                <a:cs typeface="Century Gothic"/>
              </a:rPr>
              <a:t>barrel is </a:t>
            </a:r>
            <a:r>
              <a:rPr dirty="0" sz="1000">
                <a:latin typeface="Century Gothic"/>
                <a:cs typeface="Century Gothic"/>
              </a:rPr>
              <a:t>reassuringly </a:t>
            </a:r>
            <a:r>
              <a:rPr dirty="0" sz="1000" spc="-5">
                <a:latin typeface="Century Gothic"/>
                <a:cs typeface="Century Gothic"/>
              </a:rPr>
              <a:t>weighty in  </a:t>
            </a:r>
            <a:r>
              <a:rPr dirty="0" sz="1000">
                <a:latin typeface="Century Gothic"/>
                <a:cs typeface="Century Gothic"/>
              </a:rPr>
              <a:t>the hand </a:t>
            </a:r>
            <a:r>
              <a:rPr dirty="0" sz="1000" spc="-5">
                <a:latin typeface="Century Gothic"/>
                <a:cs typeface="Century Gothic"/>
              </a:rPr>
              <a:t>and </a:t>
            </a:r>
            <a:r>
              <a:rPr dirty="0" sz="1000">
                <a:latin typeface="Century Gothic"/>
                <a:cs typeface="Century Gothic"/>
              </a:rPr>
              <a:t>can </a:t>
            </a:r>
            <a:r>
              <a:rPr dirty="0" sz="1000" spc="-5">
                <a:latin typeface="Century Gothic"/>
                <a:cs typeface="Century Gothic"/>
              </a:rPr>
              <a:t>be printed </a:t>
            </a:r>
            <a:r>
              <a:rPr dirty="0" sz="1000">
                <a:latin typeface="Century Gothic"/>
                <a:cs typeface="Century Gothic"/>
              </a:rPr>
              <a:t>or </a:t>
            </a:r>
            <a:r>
              <a:rPr dirty="0" sz="1000" spc="-5">
                <a:latin typeface="Century Gothic"/>
                <a:cs typeface="Century Gothic"/>
              </a:rPr>
              <a:t>stylishly laser  </a:t>
            </a:r>
            <a:r>
              <a:rPr dirty="0" sz="1000">
                <a:latin typeface="Century Gothic"/>
                <a:cs typeface="Century Gothic"/>
              </a:rPr>
              <a:t>engraved </a:t>
            </a:r>
            <a:r>
              <a:rPr dirty="0" sz="1000" spc="-5">
                <a:latin typeface="Century Gothic"/>
                <a:cs typeface="Century Gothic"/>
              </a:rPr>
              <a:t>in </a:t>
            </a:r>
            <a:r>
              <a:rPr dirty="0" sz="1000">
                <a:latin typeface="Century Gothic"/>
                <a:cs typeface="Century Gothic"/>
              </a:rPr>
              <a:t>gold </a:t>
            </a:r>
            <a:r>
              <a:rPr dirty="0" sz="1000" spc="-5">
                <a:latin typeface="Century Gothic"/>
                <a:cs typeface="Century Gothic"/>
              </a:rPr>
              <a:t>with your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promotional  logo </a:t>
            </a:r>
            <a:r>
              <a:rPr dirty="0" sz="1000">
                <a:latin typeface="Century Gothic"/>
                <a:cs typeface="Century Gothic"/>
              </a:rPr>
              <a:t>to either cap or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barrel.</a:t>
            </a:r>
            <a:endParaRPr sz="1000">
              <a:latin typeface="Century Gothic"/>
              <a:cs typeface="Century Gothic"/>
            </a:endParaRPr>
          </a:p>
          <a:p>
            <a:pPr marL="12700" marR="80010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With a twist </a:t>
            </a:r>
            <a:r>
              <a:rPr dirty="0" sz="1000" spc="-5">
                <a:latin typeface="Century Gothic"/>
                <a:cs typeface="Century Gothic"/>
              </a:rPr>
              <a:t>action, </a:t>
            </a:r>
            <a:r>
              <a:rPr dirty="0" sz="1000">
                <a:latin typeface="Century Gothic"/>
                <a:cs typeface="Century Gothic"/>
              </a:rPr>
              <a:t>retractable </a:t>
            </a:r>
            <a:r>
              <a:rPr dirty="0" sz="1000" spc="-5">
                <a:latin typeface="Century Gothic"/>
                <a:cs typeface="Century Gothic"/>
              </a:rPr>
              <a:t>ballpoint  delivering black ink </a:t>
            </a:r>
            <a:r>
              <a:rPr dirty="0" sz="1000">
                <a:latin typeface="Century Gothic"/>
                <a:cs typeface="Century Gothic"/>
              </a:rPr>
              <a:t>from a Parker type refill -  </a:t>
            </a:r>
            <a:r>
              <a:rPr dirty="0" sz="1000" spc="-5">
                <a:latin typeface="Century Gothic"/>
                <a:cs typeface="Century Gothic"/>
              </a:rPr>
              <a:t>German ink </a:t>
            </a:r>
            <a:r>
              <a:rPr dirty="0" sz="1000">
                <a:latin typeface="Century Gothic"/>
                <a:cs typeface="Century Gothic"/>
              </a:rPr>
              <a:t>- </a:t>
            </a:r>
            <a:r>
              <a:rPr dirty="0" sz="1000" spc="-5">
                <a:latin typeface="Century Gothic"/>
                <a:cs typeface="Century Gothic"/>
              </a:rPr>
              <a:t>4,000m, </a:t>
            </a:r>
            <a:r>
              <a:rPr dirty="0" sz="1000">
                <a:latin typeface="Century Gothic"/>
                <a:cs typeface="Century Gothic"/>
              </a:rPr>
              <a:t>this </a:t>
            </a:r>
            <a:r>
              <a:rPr dirty="0" sz="1000" spc="-5">
                <a:latin typeface="Century Gothic"/>
                <a:cs typeface="Century Gothic"/>
              </a:rPr>
              <a:t>is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promotional pen  </a:t>
            </a:r>
            <a:r>
              <a:rPr dirty="0" sz="1000">
                <a:latin typeface="Century Gothic"/>
                <a:cs typeface="Century Gothic"/>
              </a:rPr>
              <a:t>that </a:t>
            </a:r>
            <a:r>
              <a:rPr dirty="0" sz="1000" spc="-5">
                <a:latin typeface="Century Gothic"/>
                <a:cs typeface="Century Gothic"/>
              </a:rPr>
              <a:t>brings </a:t>
            </a:r>
            <a:r>
              <a:rPr dirty="0" sz="1000">
                <a:latin typeface="Century Gothic"/>
                <a:cs typeface="Century Gothic"/>
              </a:rPr>
              <a:t>classical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style.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55553" y="1443806"/>
            <a:ext cx="5934803" cy="12581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70880" y="278787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630499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615008" y="5431590"/>
            <a:ext cx="2605794" cy="15504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80758" y="5032685"/>
            <a:ext cx="244792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5">
                <a:latin typeface="Century Gothic"/>
                <a:cs typeface="Century Gothic"/>
              </a:rPr>
              <a:t> info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 500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Size: </a:t>
            </a:r>
            <a:r>
              <a:rPr dirty="0" sz="1000" spc="-5">
                <a:latin typeface="Century Gothic"/>
                <a:cs typeface="Century Gothic"/>
              </a:rPr>
              <a:t>35.1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17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27.3cm  (LxWxH)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6719" y="6389619"/>
            <a:ext cx="1953895" cy="7785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(cap): 35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7mm  Screen </a:t>
            </a:r>
            <a:r>
              <a:rPr dirty="0" sz="1000">
                <a:latin typeface="Century Gothic"/>
                <a:cs typeface="Century Gothic"/>
              </a:rPr>
              <a:t>Print </a:t>
            </a:r>
            <a:r>
              <a:rPr dirty="0" sz="1000" spc="-5">
                <a:latin typeface="Century Gothic"/>
                <a:cs typeface="Century Gothic"/>
              </a:rPr>
              <a:t>(barrel): 30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7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25mm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6719" y="7175017"/>
            <a:ext cx="2122170" cy="9563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 spc="-5">
                <a:latin typeface="Century Gothic"/>
                <a:cs typeface="Century Gothic"/>
              </a:rPr>
              <a:t>Engrave (cap): 35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 spc="-5">
                <a:latin typeface="Century Gothic"/>
                <a:cs typeface="Century Gothic"/>
              </a:rPr>
              <a:t>Engrave </a:t>
            </a:r>
            <a:r>
              <a:rPr dirty="0" sz="1000">
                <a:latin typeface="Century Gothic"/>
                <a:cs typeface="Century Gothic"/>
              </a:rPr>
              <a:t>Color: </a:t>
            </a:r>
            <a:r>
              <a:rPr dirty="0" sz="1000" spc="-5">
                <a:latin typeface="Century Gothic"/>
                <a:cs typeface="Century Gothic"/>
              </a:rPr>
              <a:t>GT </a:t>
            </a:r>
            <a:r>
              <a:rPr dirty="0" sz="1000">
                <a:latin typeface="Century Gothic"/>
                <a:cs typeface="Century Gothic"/>
              </a:rPr>
              <a:t>engraves</a:t>
            </a:r>
            <a:r>
              <a:rPr dirty="0" sz="1000" spc="-7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Gold;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>
                <a:latin typeface="Century Gothic"/>
                <a:cs typeface="Century Gothic"/>
              </a:rPr>
              <a:t>CT engraves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Chrome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38458" y="2864210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Twist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37699" y="5543270"/>
            <a:ext cx="48450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 Black</a:t>
            </a:r>
            <a:r>
              <a:rPr dirty="0" sz="800" spc="-1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GT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37699" y="5855589"/>
            <a:ext cx="49022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F Silver</a:t>
            </a:r>
            <a:r>
              <a:rPr dirty="0" sz="800" spc="3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GT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37693" y="6167907"/>
            <a:ext cx="45085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N Gold</a:t>
            </a:r>
            <a:r>
              <a:rPr dirty="0" sz="800" spc="-8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GT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37693" y="6480226"/>
            <a:ext cx="49022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G Silver</a:t>
            </a:r>
            <a:r>
              <a:rPr dirty="0" sz="800" spc="-4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CT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37693" y="6792544"/>
            <a:ext cx="480059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H Black</a:t>
            </a:r>
            <a:r>
              <a:rPr dirty="0" sz="800" spc="-4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CT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915474" y="3863477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02159" y="0"/>
                </a:move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915474" y="3863477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61605" y="965427"/>
                </a:move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close/>
              </a:path>
            </a:pathLst>
          </a:custGeom>
          <a:ln w="50088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 rot="21060000">
            <a:off x="6125883" y="4136830"/>
            <a:ext cx="510849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 spc="5">
                <a:solidFill>
                  <a:srgbClr val="FFFFFF"/>
                </a:solidFill>
                <a:latin typeface="Century Gothic"/>
                <a:cs typeface="Century Gothic"/>
              </a:rPr>
              <a:t>Parker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 rot="21060000">
            <a:off x="6053562" y="4310363"/>
            <a:ext cx="710406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 spc="5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250" spc="-8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250" spc="-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791505" y="3862246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02159" y="0"/>
                </a:move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791505" y="3862246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61605" y="965427"/>
                </a:move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close/>
              </a:path>
            </a:pathLst>
          </a:custGeom>
          <a:ln w="50088">
            <a:solidFill>
              <a:srgbClr val="ED067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 rot="21060000">
            <a:off x="5078865" y="4168513"/>
            <a:ext cx="372082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twist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 rot="21060000">
            <a:off x="5033549" y="4370193"/>
            <a:ext cx="526554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661305" y="3859308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02159" y="0"/>
                </a:move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661305" y="3859308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61605" y="965427"/>
                </a:move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close/>
              </a:path>
            </a:pathLst>
          </a:custGeom>
          <a:ln w="50088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 rot="21060000">
            <a:off x="3923307" y="4062544"/>
            <a:ext cx="377249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 spc="-5">
                <a:solidFill>
                  <a:srgbClr val="FFFFFF"/>
                </a:solidFill>
                <a:latin typeface="Century Gothic"/>
                <a:cs typeface="Century Gothic"/>
              </a:rPr>
              <a:t>print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7" name="object 27"/>
          <p:cNvSpPr txBox="1"/>
          <p:nvPr/>
        </p:nvSpPr>
        <p:spPr>
          <a:xfrm rot="21060000">
            <a:off x="4026049" y="4220584"/>
            <a:ext cx="221418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8" name="object 28"/>
          <p:cNvSpPr txBox="1"/>
          <p:nvPr/>
        </p:nvSpPr>
        <p:spPr>
          <a:xfrm rot="21060000">
            <a:off x="3822398" y="4378643"/>
            <a:ext cx="678893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 spc="5">
                <a:solidFill>
                  <a:srgbClr val="FFFFFF"/>
                </a:solidFill>
                <a:latin typeface="Century Gothic"/>
                <a:cs typeface="Century Gothic"/>
              </a:rPr>
              <a:t>engrave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xfrm>
            <a:off x="641413" y="406603"/>
            <a:ext cx="536384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/>
              <a:t>P15</a:t>
            </a:r>
            <a:r>
              <a:rPr dirty="0" sz="4000" spc="-400"/>
              <a:t> </a:t>
            </a:r>
            <a:r>
              <a:rPr dirty="0" spc="-35"/>
              <a:t>Metal </a:t>
            </a:r>
            <a:r>
              <a:rPr dirty="0" spc="-30"/>
              <a:t>Pen </a:t>
            </a:r>
            <a:r>
              <a:rPr dirty="0" spc="-40"/>
              <a:t>Ballpoint </a:t>
            </a:r>
            <a:r>
              <a:rPr dirty="0" spc="-35"/>
              <a:t>Prestige </a:t>
            </a:r>
            <a:r>
              <a:rPr dirty="0" spc="-40"/>
              <a:t>Classical</a:t>
            </a:r>
            <a:endParaRPr sz="4000"/>
          </a:p>
        </p:txBody>
      </p:sp>
      <p:sp>
        <p:nvSpPr>
          <p:cNvPr id="30" name="object 30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72320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2019-10-22T05:53:01Z</dcterms:created>
  <dcterms:modified xsi:type="dcterms:W3CDTF">2019-10-22T05:53:01Z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2018-10-12T00:00:00Z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2019-10-22T00:00:00Z</vt:filetime>
  </property>
</Properties>
</file>