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6699" y="311353"/>
            <a:ext cx="6249451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6699" y="311353"/>
            <a:ext cx="166497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M309</a:t>
            </a:r>
          </a:p>
        </p:txBody>
      </p:sp>
      <p:sp>
        <p:nvSpPr>
          <p:cNvPr id="3" name="object 3"/>
          <p:cNvSpPr/>
          <p:nvPr/>
        </p:nvSpPr>
        <p:spPr>
          <a:xfrm>
            <a:off x="1388817" y="1540123"/>
            <a:ext cx="2575413" cy="2769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0700" y="6591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767900" y="1400852"/>
            <a:ext cx="2211070" cy="3378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300ml, double-walled, </a:t>
            </a:r>
            <a:r>
              <a:rPr dirty="0" sz="1000">
                <a:latin typeface="Century Gothic"/>
                <a:cs typeface="Century Gothic"/>
              </a:rPr>
              <a:t>glass  Cup 2 </a:t>
            </a:r>
            <a:r>
              <a:rPr dirty="0" sz="1000" spc="-5">
                <a:latin typeface="Century Gothic"/>
                <a:cs typeface="Century Gothic"/>
              </a:rPr>
              <a:t>Go provides an </a:t>
            </a:r>
            <a:r>
              <a:rPr dirty="0" sz="1000">
                <a:latin typeface="Century Gothic"/>
                <a:cs typeface="Century Gothic"/>
              </a:rPr>
              <a:t>excellent  return on </a:t>
            </a:r>
            <a:r>
              <a:rPr dirty="0" sz="1000" spc="-5">
                <a:latin typeface="Century Gothic"/>
                <a:cs typeface="Century Gothic"/>
              </a:rPr>
              <a:t>investment. </a:t>
            </a:r>
            <a:r>
              <a:rPr dirty="0" sz="1000">
                <a:latin typeface="Century Gothic"/>
                <a:cs typeface="Century Gothic"/>
              </a:rPr>
              <a:t>An everyday  </a:t>
            </a:r>
            <a:r>
              <a:rPr dirty="0" sz="1000" spc="-5">
                <a:latin typeface="Century Gothic"/>
                <a:cs typeface="Century Gothic"/>
              </a:rPr>
              <a:t>item </a:t>
            </a:r>
            <a:r>
              <a:rPr dirty="0" sz="1000">
                <a:latin typeface="Century Gothic"/>
                <a:cs typeface="Century Gothic"/>
              </a:rPr>
              <a:t>that has the </a:t>
            </a:r>
            <a:r>
              <a:rPr dirty="0" sz="1000" spc="-5">
                <a:latin typeface="Century Gothic"/>
                <a:cs typeface="Century Gothic"/>
              </a:rPr>
              <a:t>potential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be  </a:t>
            </a:r>
            <a:r>
              <a:rPr dirty="0" sz="1000">
                <a:latin typeface="Century Gothic"/>
                <a:cs typeface="Century Gothic"/>
              </a:rPr>
              <a:t>used ALL </a:t>
            </a:r>
            <a:r>
              <a:rPr dirty="0" sz="1000" spc="-5">
                <a:latin typeface="Century Gothic"/>
                <a:cs typeface="Century Gothic"/>
              </a:rPr>
              <a:t>day; in </a:t>
            </a:r>
            <a:r>
              <a:rPr dirty="0" sz="1000">
                <a:latin typeface="Century Gothic"/>
                <a:cs typeface="Century Gothic"/>
              </a:rPr>
              <a:t>the home or office  </a:t>
            </a:r>
            <a:r>
              <a:rPr dirty="0" sz="1000" spc="-5">
                <a:latin typeface="Century Gothic"/>
                <a:cs typeface="Century Gothic"/>
              </a:rPr>
              <a:t>without </a:t>
            </a:r>
            <a:r>
              <a:rPr dirty="0" sz="1000">
                <a:latin typeface="Century Gothic"/>
                <a:cs typeface="Century Gothic"/>
              </a:rPr>
              <a:t>the glass </a:t>
            </a:r>
            <a:r>
              <a:rPr dirty="0" sz="1000" spc="-5">
                <a:latin typeface="Century Gothic"/>
                <a:cs typeface="Century Gothic"/>
              </a:rPr>
              <a:t>lid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the car 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 glass </a:t>
            </a:r>
            <a:r>
              <a:rPr dirty="0" sz="1000" spc="-5">
                <a:latin typeface="Century Gothic"/>
                <a:cs typeface="Century Gothic"/>
              </a:rPr>
              <a:t>lid installed. </a:t>
            </a:r>
            <a:r>
              <a:rPr dirty="0" sz="1000">
                <a:latin typeface="Century Gothic"/>
                <a:cs typeface="Century Gothic"/>
              </a:rPr>
              <a:t>And, of  course, the more </a:t>
            </a:r>
            <a:r>
              <a:rPr dirty="0" sz="1000" spc="-5">
                <a:latin typeface="Century Gothic"/>
                <a:cs typeface="Century Gothic"/>
              </a:rPr>
              <a:t>it is </a:t>
            </a:r>
            <a:r>
              <a:rPr dirty="0" sz="1000">
                <a:latin typeface="Century Gothic"/>
                <a:cs typeface="Century Gothic"/>
              </a:rPr>
              <a:t>used the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more  </a:t>
            </a:r>
            <a:r>
              <a:rPr dirty="0" sz="1000" spc="-5">
                <a:latin typeface="Century Gothic"/>
                <a:cs typeface="Century Gothic"/>
              </a:rPr>
              <a:t>visible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logo and </a:t>
            </a:r>
            <a:r>
              <a:rPr dirty="0" sz="1000">
                <a:latin typeface="Century Gothic"/>
                <a:cs typeface="Century Gothic"/>
              </a:rPr>
              <a:t>the more  effective the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1524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Glass is becoming an increasingly  popular </a:t>
            </a:r>
            <a:r>
              <a:rPr dirty="0" sz="1000">
                <a:latin typeface="Century Gothic"/>
                <a:cs typeface="Century Gothic"/>
              </a:rPr>
              <a:t>choice </a:t>
            </a:r>
            <a:r>
              <a:rPr dirty="0" sz="1000" spc="-5">
                <a:latin typeface="Century Gothic"/>
                <a:cs typeface="Century Gothic"/>
              </a:rPr>
              <a:t>because, in  addition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being </a:t>
            </a:r>
            <a:r>
              <a:rPr dirty="0" sz="1000">
                <a:latin typeface="Century Gothic"/>
                <a:cs typeface="Century Gothic"/>
              </a:rPr>
              <a:t>environmentally  responsible, </a:t>
            </a:r>
            <a:r>
              <a:rPr dirty="0" sz="1000" spc="-5">
                <a:latin typeface="Century Gothic"/>
                <a:cs typeface="Century Gothic"/>
              </a:rPr>
              <a:t>it also provides </a:t>
            </a: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clean  taste </a:t>
            </a:r>
            <a:r>
              <a:rPr dirty="0" sz="1000" spc="-5">
                <a:latin typeface="Century Gothic"/>
                <a:cs typeface="Century Gothic"/>
              </a:rPr>
              <a:t>and is an </a:t>
            </a:r>
            <a:r>
              <a:rPr dirty="0" sz="1000">
                <a:latin typeface="Century Gothic"/>
                <a:cs typeface="Century Gothic"/>
              </a:rPr>
              <a:t>exceptionally  hygienic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material.</a:t>
            </a:r>
            <a:endParaRPr sz="1000">
              <a:latin typeface="Century Gothic"/>
              <a:cs typeface="Century Gothic"/>
            </a:endParaRPr>
          </a:p>
          <a:p>
            <a:pPr marL="12700" marR="434975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Logos can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on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silicone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 spc="-5">
                <a:latin typeface="Century Gothic"/>
                <a:cs typeface="Century Gothic"/>
              </a:rPr>
              <a:t>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7900" y="5062897"/>
            <a:ext cx="1985010" cy="9950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0020" marR="5080" indent="-147320">
              <a:lnSpc>
                <a:spcPct val="108300"/>
              </a:lnSpc>
              <a:spcBef>
                <a:spcPts val="10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Double walled design </a:t>
            </a:r>
            <a:r>
              <a:rPr dirty="0" sz="1000">
                <a:latin typeface="Century Gothic"/>
                <a:cs typeface="Century Gothic"/>
              </a:rPr>
              <a:t>keeps  hot </a:t>
            </a:r>
            <a:r>
              <a:rPr dirty="0" sz="1000" spc="-5">
                <a:latin typeface="Century Gothic"/>
                <a:cs typeface="Century Gothic"/>
              </a:rPr>
              <a:t>drinks </a:t>
            </a:r>
            <a:r>
              <a:rPr dirty="0" sz="1000">
                <a:latin typeface="Century Gothic"/>
                <a:cs typeface="Century Gothic"/>
              </a:rPr>
              <a:t>hot </a:t>
            </a:r>
            <a:r>
              <a:rPr dirty="0" sz="1000" spc="-5">
                <a:latin typeface="Century Gothic"/>
                <a:cs typeface="Century Gothic"/>
              </a:rPr>
              <a:t>without burning  your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fingers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665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Glass lid and </a:t>
            </a:r>
            <a:r>
              <a:rPr dirty="0" sz="1000">
                <a:latin typeface="Century Gothic"/>
                <a:cs typeface="Century Gothic"/>
              </a:rPr>
              <a:t>colourful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sleeve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67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glass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2099" y="4412260"/>
            <a:ext cx="107061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Band: 65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1276" y="5195453"/>
            <a:ext cx="4097020" cy="0"/>
          </a:xfrm>
          <a:custGeom>
            <a:avLst/>
            <a:gdLst/>
            <a:ahLst/>
            <a:cxnLst/>
            <a:rect l="l" t="t" r="r" b="b"/>
            <a:pathLst>
              <a:path w="4097020" h="0">
                <a:moveTo>
                  <a:pt x="0" y="0"/>
                </a:moveTo>
                <a:lnTo>
                  <a:pt x="409672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66175" y="1269008"/>
            <a:ext cx="0" cy="5323205"/>
          </a:xfrm>
          <a:custGeom>
            <a:avLst/>
            <a:gdLst/>
            <a:ahLst/>
            <a:cxnLst/>
            <a:rect l="l" t="t" r="r" b="b"/>
            <a:pathLst>
              <a:path w="0" h="5323205">
                <a:moveTo>
                  <a:pt x="0" y="532259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0879" y="4335877"/>
            <a:ext cx="4097654" cy="0"/>
          </a:xfrm>
          <a:custGeom>
            <a:avLst/>
            <a:gdLst/>
            <a:ahLst/>
            <a:cxnLst/>
            <a:rect l="l" t="t" r="r" b="b"/>
            <a:pathLst>
              <a:path w="4097654" h="0">
                <a:moveTo>
                  <a:pt x="0" y="0"/>
                </a:moveTo>
                <a:lnTo>
                  <a:pt x="409751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73100" y="6728852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5244149"/>
            <a:ext cx="2754630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93980">
              <a:lnSpc>
                <a:spcPct val="108300"/>
              </a:lnSpc>
              <a:spcBef>
                <a:spcPts val="490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163mm (incl. lid)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12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Size: 38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21cm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50879" y="8094129"/>
            <a:ext cx="812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5661" y="8094129"/>
            <a:ext cx="857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79427" y="8094129"/>
            <a:ext cx="857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27228" y="8094129"/>
            <a:ext cx="768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58063" y="8094129"/>
            <a:ext cx="908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06169" y="8094129"/>
            <a:ext cx="488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I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9615" y="8094129"/>
            <a:ext cx="952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M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84151" y="6984720"/>
            <a:ext cx="4381184" cy="1103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83764" y="406006"/>
            <a:ext cx="3367404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20">
                <a:latin typeface="Century Gothic"/>
                <a:cs typeface="Century Gothic"/>
              </a:rPr>
              <a:t>Eco Coffee </a:t>
            </a:r>
            <a:r>
              <a:rPr dirty="0" sz="2000" spc="-15">
                <a:latin typeface="Century Gothic"/>
                <a:cs typeface="Century Gothic"/>
              </a:rPr>
              <a:t>Cup </a:t>
            </a:r>
            <a:r>
              <a:rPr dirty="0" sz="2000" spc="-20">
                <a:latin typeface="Century Gothic"/>
                <a:cs typeface="Century Gothic"/>
              </a:rPr>
              <a:t>Glass Lid  </a:t>
            </a:r>
            <a:r>
              <a:rPr dirty="0" sz="2000" spc="-25">
                <a:latin typeface="Century Gothic"/>
                <a:cs typeface="Century Gothic"/>
              </a:rPr>
              <a:t>Double </a:t>
            </a:r>
            <a:r>
              <a:rPr dirty="0" sz="2000" spc="-15">
                <a:latin typeface="Century Gothic"/>
                <a:cs typeface="Century Gothic"/>
              </a:rPr>
              <a:t>Wall </a:t>
            </a:r>
            <a:r>
              <a:rPr dirty="0" sz="2000" spc="-20">
                <a:latin typeface="Century Gothic"/>
                <a:cs typeface="Century Gothic"/>
              </a:rPr>
              <a:t>Cup2Go</a:t>
            </a:r>
            <a:r>
              <a:rPr dirty="0" sz="2000" spc="-14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300ml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2019-10-18T00:54:15Z</dcterms:created>
  <dcterms:modified xsi:type="dcterms:W3CDTF">2019-10-18T00:54:15Z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2019-10-18T00:00:00Z</vt:filetime>
  </property>
</Properties>
</file>