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Default Extension="png" ContentType="image/png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6"/>
  </p:sldIdLst>
  <p:sldSz cx="7556500" cy="10693400"/>
  <p:notesSz cx="7556500" cy="106934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5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900" b="0" i="0">
                <a:solidFill>
                  <a:schemeClr val="tx1"/>
                </a:solidFill>
                <a:latin typeface="Century Gothic"/>
                <a:cs typeface="Century Gothic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900" b="0" i="0">
                <a:solidFill>
                  <a:schemeClr val="tx1"/>
                </a:solidFill>
                <a:latin typeface="Century Gothic"/>
                <a:cs typeface="Century Gothic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900" b="0" i="0">
                <a:solidFill>
                  <a:schemeClr val="tx1"/>
                </a:solidFill>
                <a:latin typeface="Century Gothic"/>
                <a:cs typeface="Century Gothic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467994" y="0"/>
            <a:ext cx="6627495" cy="1267460"/>
          </a:xfrm>
          <a:custGeom>
            <a:avLst/>
            <a:gdLst/>
            <a:ahLst/>
            <a:cxnLst/>
            <a:rect l="l" t="t" r="r" b="b"/>
            <a:pathLst>
              <a:path w="6627495" h="1267460">
                <a:moveTo>
                  <a:pt x="0" y="1267206"/>
                </a:moveTo>
                <a:lnTo>
                  <a:pt x="6626885" y="1267206"/>
                </a:lnTo>
                <a:lnTo>
                  <a:pt x="6626885" y="0"/>
                </a:lnTo>
                <a:lnTo>
                  <a:pt x="0" y="0"/>
                </a:lnTo>
                <a:lnTo>
                  <a:pt x="0" y="1267206"/>
                </a:lnTo>
                <a:close/>
              </a:path>
            </a:pathLst>
          </a:custGeom>
          <a:solidFill>
            <a:srgbClr val="F4F3E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bk object 17"/>
          <p:cNvSpPr/>
          <p:nvPr/>
        </p:nvSpPr>
        <p:spPr>
          <a:xfrm>
            <a:off x="471600" y="6303177"/>
            <a:ext cx="4359910" cy="0"/>
          </a:xfrm>
          <a:custGeom>
            <a:avLst/>
            <a:gdLst/>
            <a:ahLst/>
            <a:cxnLst/>
            <a:rect l="l" t="t" r="r" b="b"/>
            <a:pathLst>
              <a:path w="4359910" h="0">
                <a:moveTo>
                  <a:pt x="0" y="0"/>
                </a:moveTo>
                <a:lnTo>
                  <a:pt x="4359605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8898" y="311353"/>
            <a:ext cx="6285052" cy="7874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900" b="0" i="0">
                <a:solidFill>
                  <a:schemeClr val="tx1"/>
                </a:solidFill>
                <a:latin typeface="Century Gothic"/>
                <a:cs typeface="Century Gothic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2459482"/>
            <a:ext cx="6806565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544525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38898" y="4118852"/>
            <a:ext cx="824865" cy="49149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25">
                <a:latin typeface="Century Gothic"/>
                <a:cs typeface="Century Gothic"/>
              </a:rPr>
              <a:t>Print</a:t>
            </a:r>
            <a:r>
              <a:rPr dirty="0" sz="1400" spc="-130">
                <a:latin typeface="Century Gothic"/>
                <a:cs typeface="Century Gothic"/>
              </a:rPr>
              <a:t> </a:t>
            </a:r>
            <a:r>
              <a:rPr dirty="0" sz="1400" spc="-30">
                <a:latin typeface="Century Gothic"/>
                <a:cs typeface="Century Gothic"/>
              </a:rPr>
              <a:t>Area</a:t>
            </a:r>
            <a:endParaRPr sz="14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785"/>
              </a:spcBef>
            </a:pPr>
            <a:r>
              <a:rPr dirty="0" sz="1000" spc="-20">
                <a:latin typeface="Century Gothic"/>
                <a:cs typeface="Century Gothic"/>
              </a:rPr>
              <a:t>TBC</a:t>
            </a:r>
            <a:endParaRPr sz="1000">
              <a:latin typeface="Century Gothic"/>
              <a:cs typeface="Century Gothic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476399" y="4820828"/>
            <a:ext cx="4354830" cy="0"/>
          </a:xfrm>
          <a:custGeom>
            <a:avLst/>
            <a:gdLst/>
            <a:ahLst/>
            <a:cxnLst/>
            <a:rect l="l" t="t" r="r" b="b"/>
            <a:pathLst>
              <a:path w="4354830" h="0">
                <a:moveTo>
                  <a:pt x="0" y="0"/>
                </a:moveTo>
                <a:lnTo>
                  <a:pt x="4354804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471600" y="3999177"/>
            <a:ext cx="4361815" cy="0"/>
          </a:xfrm>
          <a:custGeom>
            <a:avLst/>
            <a:gdLst/>
            <a:ahLst/>
            <a:cxnLst/>
            <a:rect l="l" t="t" r="r" b="b"/>
            <a:pathLst>
              <a:path w="4361815" h="0">
                <a:moveTo>
                  <a:pt x="0" y="0"/>
                </a:moveTo>
                <a:lnTo>
                  <a:pt x="4361395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638900" y="4851506"/>
            <a:ext cx="2059939" cy="2209800"/>
          </a:xfrm>
          <a:prstGeom prst="rect">
            <a:avLst/>
          </a:prstGeom>
        </p:spPr>
        <p:txBody>
          <a:bodyPr wrap="square" lIns="0" tIns="116839" rIns="0" bIns="0" rtlCol="0" vert="horz">
            <a:spAutoFit/>
          </a:bodyPr>
          <a:lstStyle/>
          <a:p>
            <a:pPr marL="16510">
              <a:lnSpc>
                <a:spcPct val="100000"/>
              </a:lnSpc>
              <a:spcBef>
                <a:spcPts val="919"/>
              </a:spcBef>
            </a:pPr>
            <a:r>
              <a:rPr dirty="0" sz="1400" spc="-30">
                <a:latin typeface="Century Gothic"/>
                <a:cs typeface="Century Gothic"/>
              </a:rPr>
              <a:t>Packaging</a:t>
            </a:r>
            <a:r>
              <a:rPr dirty="0" sz="1400" spc="-65">
                <a:latin typeface="Century Gothic"/>
                <a:cs typeface="Century Gothic"/>
              </a:rPr>
              <a:t> </a:t>
            </a:r>
            <a:r>
              <a:rPr dirty="0" sz="1400" spc="-30">
                <a:latin typeface="Century Gothic"/>
                <a:cs typeface="Century Gothic"/>
              </a:rPr>
              <a:t>info</a:t>
            </a:r>
            <a:endParaRPr sz="1400">
              <a:latin typeface="Century Gothic"/>
              <a:cs typeface="Century Gothic"/>
            </a:endParaRPr>
          </a:p>
          <a:p>
            <a:pPr marL="16510">
              <a:lnSpc>
                <a:spcPct val="100000"/>
              </a:lnSpc>
              <a:spcBef>
                <a:spcPts val="585"/>
              </a:spcBef>
            </a:pPr>
            <a:r>
              <a:rPr dirty="0" sz="1000">
                <a:latin typeface="Century Gothic"/>
                <a:cs typeface="Century Gothic"/>
              </a:rPr>
              <a:t>Product </a:t>
            </a:r>
            <a:r>
              <a:rPr dirty="0" sz="1000" spc="-5">
                <a:latin typeface="Century Gothic"/>
                <a:cs typeface="Century Gothic"/>
              </a:rPr>
              <a:t>Dimension: </a:t>
            </a:r>
            <a:r>
              <a:rPr dirty="0" sz="1000">
                <a:latin typeface="Century Gothic"/>
                <a:cs typeface="Century Gothic"/>
              </a:rPr>
              <a:t>ø75 x</a:t>
            </a:r>
            <a:r>
              <a:rPr dirty="0" sz="1000" spc="-85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250mm</a:t>
            </a:r>
            <a:endParaRPr sz="1000">
              <a:latin typeface="Century Gothic"/>
              <a:cs typeface="Century Gothic"/>
            </a:endParaRPr>
          </a:p>
          <a:p>
            <a:pPr marL="16510" marR="630555">
              <a:lnSpc>
                <a:spcPct val="108300"/>
              </a:lnSpc>
            </a:pPr>
            <a:r>
              <a:rPr dirty="0" sz="1000" spc="-25">
                <a:latin typeface="Century Gothic"/>
                <a:cs typeface="Century Gothic"/>
              </a:rPr>
              <a:t>Shipping </a:t>
            </a:r>
            <a:r>
              <a:rPr dirty="0" sz="1000" spc="-20">
                <a:latin typeface="Century Gothic"/>
                <a:cs typeface="Century Gothic"/>
              </a:rPr>
              <a:t>Carton Qty:</a:t>
            </a:r>
            <a:r>
              <a:rPr dirty="0" sz="1000" spc="-125">
                <a:latin typeface="Century Gothic"/>
                <a:cs typeface="Century Gothic"/>
              </a:rPr>
              <a:t> </a:t>
            </a:r>
            <a:r>
              <a:rPr dirty="0" sz="1000" spc="-25">
                <a:latin typeface="Century Gothic"/>
                <a:cs typeface="Century Gothic"/>
              </a:rPr>
              <a:t>36  Shipping </a:t>
            </a:r>
            <a:r>
              <a:rPr dirty="0" sz="1000" spc="-20">
                <a:latin typeface="Century Gothic"/>
                <a:cs typeface="Century Gothic"/>
              </a:rPr>
              <a:t>Carton</a:t>
            </a:r>
            <a:r>
              <a:rPr dirty="0" sz="1000" spc="-70">
                <a:latin typeface="Century Gothic"/>
                <a:cs typeface="Century Gothic"/>
              </a:rPr>
              <a:t> </a:t>
            </a:r>
            <a:r>
              <a:rPr dirty="0" sz="1000" spc="-25">
                <a:latin typeface="Century Gothic"/>
                <a:cs typeface="Century Gothic"/>
              </a:rPr>
              <a:t>Size:</a:t>
            </a:r>
            <a:endParaRPr sz="1000">
              <a:latin typeface="Century Gothic"/>
              <a:cs typeface="Century Gothic"/>
            </a:endParaRPr>
          </a:p>
          <a:p>
            <a:pPr marL="16510" marR="156210">
              <a:lnSpc>
                <a:spcPct val="108300"/>
              </a:lnSpc>
              <a:spcBef>
                <a:spcPts val="5"/>
              </a:spcBef>
            </a:pPr>
            <a:r>
              <a:rPr dirty="0" sz="1000" spc="-15">
                <a:latin typeface="Century Gothic"/>
                <a:cs typeface="Century Gothic"/>
              </a:rPr>
              <a:t>55 </a:t>
            </a:r>
            <a:r>
              <a:rPr dirty="0" sz="1000">
                <a:latin typeface="Century Gothic"/>
                <a:cs typeface="Century Gothic"/>
              </a:rPr>
              <a:t>x </a:t>
            </a:r>
            <a:r>
              <a:rPr dirty="0" sz="1000" spc="-15">
                <a:latin typeface="Century Gothic"/>
                <a:cs typeface="Century Gothic"/>
              </a:rPr>
              <a:t>55 </a:t>
            </a:r>
            <a:r>
              <a:rPr dirty="0" sz="1000">
                <a:latin typeface="Century Gothic"/>
                <a:cs typeface="Century Gothic"/>
              </a:rPr>
              <a:t>x </a:t>
            </a:r>
            <a:r>
              <a:rPr dirty="0" sz="1000" spc="-20">
                <a:latin typeface="Century Gothic"/>
                <a:cs typeface="Century Gothic"/>
              </a:rPr>
              <a:t>28cm </a:t>
            </a:r>
            <a:r>
              <a:rPr dirty="0" sz="1000" spc="-25">
                <a:latin typeface="Century Gothic"/>
                <a:cs typeface="Century Gothic"/>
              </a:rPr>
              <a:t>(LxWxH)  Shipping </a:t>
            </a:r>
            <a:r>
              <a:rPr dirty="0" sz="1000" spc="-20">
                <a:latin typeface="Century Gothic"/>
                <a:cs typeface="Century Gothic"/>
              </a:rPr>
              <a:t>Carton Weight (kg):</a:t>
            </a:r>
            <a:r>
              <a:rPr dirty="0" sz="1000" spc="-130">
                <a:latin typeface="Century Gothic"/>
                <a:cs typeface="Century Gothic"/>
              </a:rPr>
              <a:t> </a:t>
            </a:r>
            <a:r>
              <a:rPr dirty="0" sz="1000" spc="-15">
                <a:latin typeface="Century Gothic"/>
                <a:cs typeface="Century Gothic"/>
              </a:rPr>
              <a:t>12</a:t>
            </a:r>
            <a:endParaRPr sz="1000">
              <a:latin typeface="Century Gothic"/>
              <a:cs typeface="Century Gothic"/>
            </a:endParaRPr>
          </a:p>
          <a:p>
            <a:pPr>
              <a:lnSpc>
                <a:spcPct val="100000"/>
              </a:lnSpc>
            </a:pP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3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400" spc="-30">
                <a:latin typeface="Century Gothic"/>
                <a:cs typeface="Century Gothic"/>
              </a:rPr>
              <a:t>Colours</a:t>
            </a:r>
            <a:endParaRPr sz="1400">
              <a:latin typeface="Century Gothic"/>
              <a:cs typeface="Century Gothic"/>
            </a:endParaRPr>
          </a:p>
          <a:p>
            <a:pPr marL="254000" indent="-241300">
              <a:lnSpc>
                <a:spcPct val="100000"/>
              </a:lnSpc>
              <a:spcBef>
                <a:spcPts val="590"/>
              </a:spcBef>
              <a:buAutoNum type="alphaUcPeriod"/>
              <a:tabLst>
                <a:tab pos="253365" algn="l"/>
                <a:tab pos="254000" algn="l"/>
              </a:tabLst>
            </a:pPr>
            <a:r>
              <a:rPr dirty="0" sz="1000" spc="-20">
                <a:latin typeface="Century Gothic"/>
                <a:cs typeface="Century Gothic"/>
              </a:rPr>
              <a:t>White</a:t>
            </a:r>
            <a:endParaRPr sz="1000">
              <a:latin typeface="Century Gothic"/>
              <a:cs typeface="Century Gothic"/>
            </a:endParaRPr>
          </a:p>
          <a:p>
            <a:pPr marL="254000" indent="-241300">
              <a:lnSpc>
                <a:spcPct val="100000"/>
              </a:lnSpc>
              <a:spcBef>
                <a:spcPts val="100"/>
              </a:spcBef>
              <a:buAutoNum type="alphaUcPeriod"/>
              <a:tabLst>
                <a:tab pos="253365" algn="l"/>
                <a:tab pos="254000" algn="l"/>
              </a:tabLst>
            </a:pPr>
            <a:r>
              <a:rPr dirty="0" sz="1000" spc="-25">
                <a:latin typeface="Century Gothic"/>
                <a:cs typeface="Century Gothic"/>
              </a:rPr>
              <a:t>Black</a:t>
            </a:r>
            <a:endParaRPr sz="1000">
              <a:latin typeface="Century Gothic"/>
              <a:cs typeface="Century Gothic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5224299" y="3173293"/>
            <a:ext cx="1741852" cy="507031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638898" y="311353"/>
            <a:ext cx="5697220" cy="78740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5000"/>
              <a:t>M294</a:t>
            </a:r>
            <a:r>
              <a:rPr dirty="0" sz="5000" spc="-490"/>
              <a:t> </a:t>
            </a:r>
            <a:r>
              <a:rPr dirty="0" spc="-5"/>
              <a:t>Bottle Stainless Double </a:t>
            </a:r>
            <a:r>
              <a:rPr dirty="0"/>
              <a:t>Wall </a:t>
            </a:r>
            <a:r>
              <a:rPr dirty="0" spc="-5"/>
              <a:t>600ml</a:t>
            </a:r>
            <a:endParaRPr sz="5000"/>
          </a:p>
        </p:txBody>
      </p:sp>
      <p:sp>
        <p:nvSpPr>
          <p:cNvPr id="8" name="object 8"/>
          <p:cNvSpPr/>
          <p:nvPr/>
        </p:nvSpPr>
        <p:spPr>
          <a:xfrm>
            <a:off x="4830775" y="1263600"/>
            <a:ext cx="0" cy="7054215"/>
          </a:xfrm>
          <a:custGeom>
            <a:avLst/>
            <a:gdLst/>
            <a:ahLst/>
            <a:cxnLst/>
            <a:rect l="l" t="t" r="r" b="b"/>
            <a:pathLst>
              <a:path w="0" h="7054215">
                <a:moveTo>
                  <a:pt x="0" y="7054202"/>
                </a:moveTo>
                <a:lnTo>
                  <a:pt x="0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1704333" y="6483040"/>
            <a:ext cx="1153869" cy="170567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 txBox="1"/>
          <p:nvPr/>
        </p:nvSpPr>
        <p:spPr>
          <a:xfrm>
            <a:off x="641649" y="1393915"/>
            <a:ext cx="3886200" cy="212979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40640">
              <a:lnSpc>
                <a:spcPct val="108300"/>
              </a:lnSpc>
              <a:spcBef>
                <a:spcPts val="100"/>
              </a:spcBef>
            </a:pPr>
            <a:r>
              <a:rPr dirty="0" sz="1000" spc="-20">
                <a:latin typeface="Century Gothic"/>
                <a:cs typeface="Century Gothic"/>
              </a:rPr>
              <a:t>Stay hydrated with these </a:t>
            </a:r>
            <a:r>
              <a:rPr dirty="0" sz="1000" spc="-25">
                <a:latin typeface="Century Gothic"/>
                <a:cs typeface="Century Gothic"/>
              </a:rPr>
              <a:t>stylish </a:t>
            </a:r>
            <a:r>
              <a:rPr dirty="0" sz="1000" spc="-20">
                <a:latin typeface="Century Gothic"/>
                <a:cs typeface="Century Gothic"/>
              </a:rPr>
              <a:t>and </a:t>
            </a:r>
            <a:r>
              <a:rPr dirty="0" sz="1000" spc="-25">
                <a:latin typeface="Century Gothic"/>
                <a:cs typeface="Century Gothic"/>
              </a:rPr>
              <a:t>practical stainless </a:t>
            </a:r>
            <a:r>
              <a:rPr dirty="0" sz="1000" spc="-20">
                <a:latin typeface="Century Gothic"/>
                <a:cs typeface="Century Gothic"/>
              </a:rPr>
              <a:t>steel </a:t>
            </a:r>
            <a:r>
              <a:rPr dirty="0" sz="1000" spc="-25">
                <a:latin typeface="Century Gothic"/>
                <a:cs typeface="Century Gothic"/>
              </a:rPr>
              <a:t>sports  bottles. </a:t>
            </a:r>
            <a:r>
              <a:rPr dirty="0" sz="1000" spc="-15">
                <a:latin typeface="Century Gothic"/>
                <a:cs typeface="Century Gothic"/>
              </a:rPr>
              <a:t>They </a:t>
            </a:r>
            <a:r>
              <a:rPr dirty="0" sz="1000" spc="-20">
                <a:latin typeface="Century Gothic"/>
                <a:cs typeface="Century Gothic"/>
              </a:rPr>
              <a:t>laser engrave </a:t>
            </a:r>
            <a:r>
              <a:rPr dirty="0" sz="1000" spc="-25">
                <a:latin typeface="Century Gothic"/>
                <a:cs typeface="Century Gothic"/>
              </a:rPr>
              <a:t>beautifully </a:t>
            </a:r>
            <a:r>
              <a:rPr dirty="0" sz="1000" spc="-20">
                <a:latin typeface="Century Gothic"/>
                <a:cs typeface="Century Gothic"/>
              </a:rPr>
              <a:t>and </a:t>
            </a:r>
            <a:r>
              <a:rPr dirty="0" sz="1000" spc="-25">
                <a:latin typeface="Century Gothic"/>
                <a:cs typeface="Century Gothic"/>
              </a:rPr>
              <a:t>looking </a:t>
            </a:r>
            <a:r>
              <a:rPr dirty="0" sz="1000" spc="-20">
                <a:latin typeface="Century Gothic"/>
                <a:cs typeface="Century Gothic"/>
              </a:rPr>
              <a:t>fantastic </a:t>
            </a:r>
            <a:r>
              <a:rPr dirty="0" sz="1000" spc="-25">
                <a:latin typeface="Century Gothic"/>
                <a:cs typeface="Century Gothic"/>
              </a:rPr>
              <a:t>with  </a:t>
            </a:r>
            <a:r>
              <a:rPr dirty="0" sz="1000">
                <a:latin typeface="Century Gothic"/>
                <a:cs typeface="Century Gothic"/>
              </a:rPr>
              <a:t>a </a:t>
            </a:r>
            <a:r>
              <a:rPr dirty="0" sz="1000" spc="-15">
                <a:latin typeface="Century Gothic"/>
                <a:cs typeface="Century Gothic"/>
              </a:rPr>
              <a:t>full </a:t>
            </a:r>
            <a:r>
              <a:rPr dirty="0" sz="1000" spc="-20">
                <a:latin typeface="Century Gothic"/>
                <a:cs typeface="Century Gothic"/>
              </a:rPr>
              <a:t>colour </a:t>
            </a:r>
            <a:r>
              <a:rPr dirty="0" sz="1000" spc="-25">
                <a:latin typeface="Century Gothic"/>
                <a:cs typeface="Century Gothic"/>
              </a:rPr>
              <a:t>digital</a:t>
            </a:r>
            <a:r>
              <a:rPr dirty="0" sz="1000" spc="-135">
                <a:latin typeface="Century Gothic"/>
                <a:cs typeface="Century Gothic"/>
              </a:rPr>
              <a:t> </a:t>
            </a:r>
            <a:r>
              <a:rPr dirty="0" sz="1000" spc="-25">
                <a:latin typeface="Century Gothic"/>
                <a:cs typeface="Century Gothic"/>
              </a:rPr>
              <a:t>print.</a:t>
            </a:r>
            <a:endParaRPr sz="1000">
              <a:latin typeface="Century Gothic"/>
              <a:cs typeface="Century Gothic"/>
            </a:endParaRPr>
          </a:p>
          <a:p>
            <a:pPr marL="12700" marR="5080">
              <a:lnSpc>
                <a:spcPct val="108300"/>
              </a:lnSpc>
              <a:spcBef>
                <a:spcPts val="850"/>
              </a:spcBef>
            </a:pPr>
            <a:r>
              <a:rPr dirty="0" sz="1000" spc="-15">
                <a:latin typeface="Century Gothic"/>
                <a:cs typeface="Century Gothic"/>
              </a:rPr>
              <a:t>The </a:t>
            </a:r>
            <a:r>
              <a:rPr dirty="0" sz="1000" spc="-25">
                <a:latin typeface="Century Gothic"/>
                <a:cs typeface="Century Gothic"/>
              </a:rPr>
              <a:t>bottle’s </a:t>
            </a:r>
            <a:r>
              <a:rPr dirty="0" sz="1000" spc="-20">
                <a:latin typeface="Century Gothic"/>
                <a:cs typeface="Century Gothic"/>
              </a:rPr>
              <a:t>usability and </a:t>
            </a:r>
            <a:r>
              <a:rPr dirty="0" sz="1000" spc="-15">
                <a:latin typeface="Century Gothic"/>
                <a:cs typeface="Century Gothic"/>
              </a:rPr>
              <a:t>high </a:t>
            </a:r>
            <a:r>
              <a:rPr dirty="0" sz="1000" spc="-25">
                <a:latin typeface="Century Gothic"/>
                <a:cs typeface="Century Gothic"/>
              </a:rPr>
              <a:t>visibility </a:t>
            </a:r>
            <a:r>
              <a:rPr dirty="0" sz="1000" spc="-15">
                <a:latin typeface="Century Gothic"/>
                <a:cs typeface="Century Gothic"/>
              </a:rPr>
              <a:t>make it </a:t>
            </a:r>
            <a:r>
              <a:rPr dirty="0" sz="1000">
                <a:latin typeface="Century Gothic"/>
                <a:cs typeface="Century Gothic"/>
              </a:rPr>
              <a:t>a </a:t>
            </a:r>
            <a:r>
              <a:rPr dirty="0" sz="1000" spc="-25">
                <a:latin typeface="Century Gothic"/>
                <a:cs typeface="Century Gothic"/>
              </a:rPr>
              <a:t>brilliant printed  promotional product. Students </a:t>
            </a:r>
            <a:r>
              <a:rPr dirty="0" sz="1000" spc="-20">
                <a:latin typeface="Century Gothic"/>
                <a:cs typeface="Century Gothic"/>
              </a:rPr>
              <a:t>and fitness/outdoor enthusiasts </a:t>
            </a:r>
            <a:r>
              <a:rPr dirty="0" sz="1000" spc="-25">
                <a:latin typeface="Century Gothic"/>
                <a:cs typeface="Century Gothic"/>
              </a:rPr>
              <a:t>will  </a:t>
            </a:r>
            <a:r>
              <a:rPr dirty="0" sz="1000" spc="-20">
                <a:latin typeface="Century Gothic"/>
                <a:cs typeface="Century Gothic"/>
              </a:rPr>
              <a:t>love</a:t>
            </a:r>
            <a:r>
              <a:rPr dirty="0" sz="1000" spc="-45">
                <a:latin typeface="Century Gothic"/>
                <a:cs typeface="Century Gothic"/>
              </a:rPr>
              <a:t> </a:t>
            </a:r>
            <a:r>
              <a:rPr dirty="0" sz="1000" spc="-15">
                <a:latin typeface="Century Gothic"/>
                <a:cs typeface="Century Gothic"/>
              </a:rPr>
              <a:t>them</a:t>
            </a:r>
            <a:r>
              <a:rPr dirty="0" sz="1000" spc="-40">
                <a:latin typeface="Century Gothic"/>
                <a:cs typeface="Century Gothic"/>
              </a:rPr>
              <a:t> </a:t>
            </a:r>
            <a:r>
              <a:rPr dirty="0" sz="1000" spc="-20">
                <a:latin typeface="Century Gothic"/>
                <a:cs typeface="Century Gothic"/>
              </a:rPr>
              <a:t>but,</a:t>
            </a:r>
            <a:r>
              <a:rPr dirty="0" sz="1000" spc="-45">
                <a:latin typeface="Century Gothic"/>
                <a:cs typeface="Century Gothic"/>
              </a:rPr>
              <a:t> </a:t>
            </a:r>
            <a:r>
              <a:rPr dirty="0" sz="1000" spc="-15">
                <a:latin typeface="Century Gothic"/>
                <a:cs typeface="Century Gothic"/>
              </a:rPr>
              <a:t>then</a:t>
            </a:r>
            <a:r>
              <a:rPr dirty="0" sz="1000" spc="-40">
                <a:latin typeface="Century Gothic"/>
                <a:cs typeface="Century Gothic"/>
              </a:rPr>
              <a:t> </a:t>
            </a:r>
            <a:r>
              <a:rPr dirty="0" sz="1000" spc="-25">
                <a:latin typeface="Century Gothic"/>
                <a:cs typeface="Century Gothic"/>
              </a:rPr>
              <a:t>again,</a:t>
            </a:r>
            <a:r>
              <a:rPr dirty="0" sz="1000" spc="-45">
                <a:latin typeface="Century Gothic"/>
                <a:cs typeface="Century Gothic"/>
              </a:rPr>
              <a:t> </a:t>
            </a:r>
            <a:r>
              <a:rPr dirty="0" sz="1000" spc="-15">
                <a:latin typeface="Century Gothic"/>
                <a:cs typeface="Century Gothic"/>
              </a:rPr>
              <a:t>so</a:t>
            </a:r>
            <a:r>
              <a:rPr dirty="0" sz="1000" spc="-45">
                <a:latin typeface="Century Gothic"/>
                <a:cs typeface="Century Gothic"/>
              </a:rPr>
              <a:t> </a:t>
            </a:r>
            <a:r>
              <a:rPr dirty="0" sz="1000" spc="-20">
                <a:latin typeface="Century Gothic"/>
                <a:cs typeface="Century Gothic"/>
              </a:rPr>
              <a:t>will</a:t>
            </a:r>
            <a:r>
              <a:rPr dirty="0" sz="1000" spc="-40">
                <a:latin typeface="Century Gothic"/>
                <a:cs typeface="Century Gothic"/>
              </a:rPr>
              <a:t> </a:t>
            </a:r>
            <a:r>
              <a:rPr dirty="0" sz="1000" spc="-25">
                <a:latin typeface="Century Gothic"/>
                <a:cs typeface="Century Gothic"/>
              </a:rPr>
              <a:t>anyone</a:t>
            </a:r>
            <a:r>
              <a:rPr dirty="0" sz="1000" spc="-45">
                <a:latin typeface="Century Gothic"/>
                <a:cs typeface="Century Gothic"/>
              </a:rPr>
              <a:t> </a:t>
            </a:r>
            <a:r>
              <a:rPr dirty="0" sz="1000" spc="-20">
                <a:latin typeface="Century Gothic"/>
                <a:cs typeface="Century Gothic"/>
              </a:rPr>
              <a:t>who</a:t>
            </a:r>
            <a:r>
              <a:rPr dirty="0" sz="1000" spc="-40">
                <a:latin typeface="Century Gothic"/>
                <a:cs typeface="Century Gothic"/>
              </a:rPr>
              <a:t> </a:t>
            </a:r>
            <a:r>
              <a:rPr dirty="0" sz="1000" spc="-20">
                <a:latin typeface="Century Gothic"/>
                <a:cs typeface="Century Gothic"/>
              </a:rPr>
              <a:t>likes</a:t>
            </a:r>
            <a:r>
              <a:rPr dirty="0" sz="1000" spc="-45">
                <a:latin typeface="Century Gothic"/>
                <a:cs typeface="Century Gothic"/>
              </a:rPr>
              <a:t> </a:t>
            </a:r>
            <a:r>
              <a:rPr dirty="0" sz="1000" spc="-10">
                <a:latin typeface="Century Gothic"/>
                <a:cs typeface="Century Gothic"/>
              </a:rPr>
              <a:t>to</a:t>
            </a:r>
            <a:r>
              <a:rPr dirty="0" sz="1000" spc="-40">
                <a:latin typeface="Century Gothic"/>
                <a:cs typeface="Century Gothic"/>
              </a:rPr>
              <a:t> </a:t>
            </a:r>
            <a:r>
              <a:rPr dirty="0" sz="1000" spc="-20">
                <a:latin typeface="Century Gothic"/>
                <a:cs typeface="Century Gothic"/>
              </a:rPr>
              <a:t>carry</a:t>
            </a:r>
            <a:r>
              <a:rPr dirty="0" sz="1000" spc="-40">
                <a:latin typeface="Century Gothic"/>
                <a:cs typeface="Century Gothic"/>
              </a:rPr>
              <a:t> </a:t>
            </a:r>
            <a:r>
              <a:rPr dirty="0" sz="1000">
                <a:latin typeface="Century Gothic"/>
                <a:cs typeface="Century Gothic"/>
              </a:rPr>
              <a:t>a</a:t>
            </a:r>
            <a:r>
              <a:rPr dirty="0" sz="1000" spc="-45">
                <a:latin typeface="Century Gothic"/>
                <a:cs typeface="Century Gothic"/>
              </a:rPr>
              <a:t> </a:t>
            </a:r>
            <a:r>
              <a:rPr dirty="0" sz="1000" spc="-25">
                <a:latin typeface="Century Gothic"/>
                <a:cs typeface="Century Gothic"/>
              </a:rPr>
              <a:t>little  </a:t>
            </a:r>
            <a:r>
              <a:rPr dirty="0" sz="1000" spc="-20">
                <a:latin typeface="Century Gothic"/>
                <a:cs typeface="Century Gothic"/>
              </a:rPr>
              <a:t>hydration with them... which </a:t>
            </a:r>
            <a:r>
              <a:rPr dirty="0" sz="1000" spc="-15">
                <a:latin typeface="Century Gothic"/>
                <a:cs typeface="Century Gothic"/>
              </a:rPr>
              <a:t>as we ALL know </a:t>
            </a:r>
            <a:r>
              <a:rPr dirty="0" sz="1000" spc="-20">
                <a:latin typeface="Century Gothic"/>
                <a:cs typeface="Century Gothic"/>
              </a:rPr>
              <a:t>these days </a:t>
            </a:r>
            <a:r>
              <a:rPr dirty="0" sz="1000" spc="-15">
                <a:latin typeface="Century Gothic"/>
                <a:cs typeface="Century Gothic"/>
              </a:rPr>
              <a:t>is </a:t>
            </a:r>
            <a:r>
              <a:rPr dirty="0" sz="1000" spc="-25">
                <a:latin typeface="Century Gothic"/>
                <a:cs typeface="Century Gothic"/>
              </a:rPr>
              <a:t>an  important </a:t>
            </a:r>
            <a:r>
              <a:rPr dirty="0" sz="1000" spc="-15">
                <a:latin typeface="Century Gothic"/>
                <a:cs typeface="Century Gothic"/>
              </a:rPr>
              <a:t>key </a:t>
            </a:r>
            <a:r>
              <a:rPr dirty="0" sz="1000" spc="-10">
                <a:latin typeface="Century Gothic"/>
                <a:cs typeface="Century Gothic"/>
              </a:rPr>
              <a:t>to </a:t>
            </a:r>
            <a:r>
              <a:rPr dirty="0" sz="1000" spc="-15">
                <a:latin typeface="Century Gothic"/>
                <a:cs typeface="Century Gothic"/>
              </a:rPr>
              <a:t>good</a:t>
            </a:r>
            <a:r>
              <a:rPr dirty="0" sz="1000" spc="-120">
                <a:latin typeface="Century Gothic"/>
                <a:cs typeface="Century Gothic"/>
              </a:rPr>
              <a:t> </a:t>
            </a:r>
            <a:r>
              <a:rPr dirty="0" sz="1000" spc="-20">
                <a:latin typeface="Century Gothic"/>
                <a:cs typeface="Century Gothic"/>
              </a:rPr>
              <a:t>health.</a:t>
            </a:r>
            <a:endParaRPr sz="10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950"/>
              </a:spcBef>
            </a:pPr>
            <a:r>
              <a:rPr dirty="0" sz="1000" spc="-15">
                <a:latin typeface="Century Gothic"/>
                <a:cs typeface="Century Gothic"/>
              </a:rPr>
              <a:t>Not </a:t>
            </a:r>
            <a:r>
              <a:rPr dirty="0" sz="1000" spc="-20">
                <a:latin typeface="Century Gothic"/>
                <a:cs typeface="Century Gothic"/>
              </a:rPr>
              <a:t>microwave </a:t>
            </a:r>
            <a:r>
              <a:rPr dirty="0" sz="1000" spc="-10">
                <a:latin typeface="Century Gothic"/>
                <a:cs typeface="Century Gothic"/>
              </a:rPr>
              <a:t>or </a:t>
            </a:r>
            <a:r>
              <a:rPr dirty="0" sz="1000" spc="-25">
                <a:latin typeface="Century Gothic"/>
                <a:cs typeface="Century Gothic"/>
              </a:rPr>
              <a:t>dishwasher</a:t>
            </a:r>
            <a:r>
              <a:rPr dirty="0" sz="1000" spc="-120">
                <a:latin typeface="Century Gothic"/>
                <a:cs typeface="Century Gothic"/>
              </a:rPr>
              <a:t> </a:t>
            </a:r>
            <a:r>
              <a:rPr dirty="0" sz="1000" spc="-25">
                <a:latin typeface="Century Gothic"/>
                <a:cs typeface="Century Gothic"/>
              </a:rPr>
              <a:t>safe.</a:t>
            </a:r>
            <a:endParaRPr sz="1000">
              <a:latin typeface="Century Gothic"/>
              <a:cs typeface="Century Gothic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700">
              <a:latin typeface="Times New Roman"/>
              <a:cs typeface="Times New Roman"/>
            </a:endParaRPr>
          </a:p>
          <a:p>
            <a:pPr marL="184785" indent="-172085">
              <a:lnSpc>
                <a:spcPct val="100000"/>
              </a:lnSpc>
              <a:buChar char="•"/>
              <a:tabLst>
                <a:tab pos="185420" algn="l"/>
              </a:tabLst>
            </a:pPr>
            <a:r>
              <a:rPr dirty="0" sz="1000" spc="-15">
                <a:latin typeface="Century Gothic"/>
                <a:cs typeface="Century Gothic"/>
              </a:rPr>
              <a:t>Food </a:t>
            </a:r>
            <a:r>
              <a:rPr dirty="0" sz="1000" spc="-20">
                <a:latin typeface="Century Gothic"/>
                <a:cs typeface="Century Gothic"/>
              </a:rPr>
              <a:t>grade #304</a:t>
            </a:r>
            <a:r>
              <a:rPr dirty="0" sz="1000" spc="-95">
                <a:latin typeface="Century Gothic"/>
                <a:cs typeface="Century Gothic"/>
              </a:rPr>
              <a:t> </a:t>
            </a:r>
            <a:r>
              <a:rPr dirty="0" sz="1000" spc="-25">
                <a:latin typeface="Century Gothic"/>
                <a:cs typeface="Century Gothic"/>
              </a:rPr>
              <a:t>stainless</a:t>
            </a:r>
            <a:endParaRPr sz="1000">
              <a:latin typeface="Century Gothic"/>
              <a:cs typeface="Century Gothic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2302099" y="4023297"/>
            <a:ext cx="1209040" cy="570230"/>
          </a:xfrm>
          <a:prstGeom prst="rect">
            <a:avLst/>
          </a:prstGeom>
        </p:spPr>
        <p:txBody>
          <a:bodyPr wrap="square" lIns="0" tIns="116839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19"/>
              </a:spcBef>
            </a:pPr>
            <a:r>
              <a:rPr dirty="0" sz="1400" spc="-5">
                <a:latin typeface="Century Gothic"/>
                <a:cs typeface="Century Gothic"/>
              </a:rPr>
              <a:t>Engrave</a:t>
            </a:r>
            <a:r>
              <a:rPr dirty="0" sz="1400" spc="-80">
                <a:latin typeface="Century Gothic"/>
                <a:cs typeface="Century Gothic"/>
              </a:rPr>
              <a:t> </a:t>
            </a:r>
            <a:r>
              <a:rPr dirty="0" sz="1400">
                <a:latin typeface="Century Gothic"/>
                <a:cs typeface="Century Gothic"/>
              </a:rPr>
              <a:t>Area</a:t>
            </a:r>
            <a:endParaRPr sz="14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585"/>
              </a:spcBef>
            </a:pPr>
            <a:r>
              <a:rPr dirty="0" sz="1000">
                <a:latin typeface="Century Gothic"/>
                <a:cs typeface="Century Gothic"/>
              </a:rPr>
              <a:t>TBC</a:t>
            </a:r>
            <a:endParaRPr sz="1000">
              <a:latin typeface="Century Gothic"/>
              <a:cs typeface="Century Gothic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1975874" y="3999602"/>
            <a:ext cx="0" cy="821055"/>
          </a:xfrm>
          <a:custGeom>
            <a:avLst/>
            <a:gdLst/>
            <a:ahLst/>
            <a:cxnLst/>
            <a:rect l="l" t="t" r="r" b="b"/>
            <a:pathLst>
              <a:path w="0" h="821054">
                <a:moveTo>
                  <a:pt x="0" y="820801"/>
                </a:moveTo>
                <a:lnTo>
                  <a:pt x="0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471175" y="0"/>
            <a:ext cx="0" cy="10692130"/>
          </a:xfrm>
          <a:custGeom>
            <a:avLst/>
            <a:gdLst/>
            <a:ahLst/>
            <a:cxnLst/>
            <a:rect l="l" t="t" r="r" b="b"/>
            <a:pathLst>
              <a:path w="0" h="10692130">
                <a:moveTo>
                  <a:pt x="0" y="0"/>
                </a:moveTo>
                <a:lnTo>
                  <a:pt x="0" y="10692003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7095174" y="0"/>
            <a:ext cx="0" cy="10692130"/>
          </a:xfrm>
          <a:custGeom>
            <a:avLst/>
            <a:gdLst/>
            <a:ahLst/>
            <a:cxnLst/>
            <a:rect l="l" t="t" r="r" b="b"/>
            <a:pathLst>
              <a:path w="0" h="10692130">
                <a:moveTo>
                  <a:pt x="0" y="0"/>
                </a:moveTo>
                <a:lnTo>
                  <a:pt x="0" y="10692003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470880" y="1267889"/>
            <a:ext cx="6624955" cy="0"/>
          </a:xfrm>
          <a:custGeom>
            <a:avLst/>
            <a:gdLst/>
            <a:ahLst/>
            <a:cxnLst/>
            <a:rect l="l" t="t" r="r" b="b"/>
            <a:pathLst>
              <a:path w="6624955" h="0">
                <a:moveTo>
                  <a:pt x="0" y="0"/>
                </a:moveTo>
                <a:lnTo>
                  <a:pt x="6624726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471600" y="8319178"/>
            <a:ext cx="6624320" cy="0"/>
          </a:xfrm>
          <a:custGeom>
            <a:avLst/>
            <a:gdLst/>
            <a:ahLst/>
            <a:cxnLst/>
            <a:rect l="l" t="t" r="r" b="b"/>
            <a:pathLst>
              <a:path w="6624320" h="0">
                <a:moveTo>
                  <a:pt x="0" y="0"/>
                </a:moveTo>
                <a:lnTo>
                  <a:pt x="6624002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3744724" y="6462823"/>
            <a:ext cx="913765" cy="913765"/>
          </a:xfrm>
          <a:custGeom>
            <a:avLst/>
            <a:gdLst/>
            <a:ahLst/>
            <a:cxnLst/>
            <a:rect l="l" t="t" r="r" b="b"/>
            <a:pathLst>
              <a:path w="913764" h="913765">
                <a:moveTo>
                  <a:pt x="477638" y="0"/>
                </a:moveTo>
                <a:lnTo>
                  <a:pt x="431728" y="257"/>
                </a:lnTo>
                <a:lnTo>
                  <a:pt x="385199" y="5236"/>
                </a:lnTo>
                <a:lnTo>
                  <a:pt x="339408" y="14879"/>
                </a:lnTo>
                <a:lnTo>
                  <a:pt x="295665" y="28820"/>
                </a:lnTo>
                <a:lnTo>
                  <a:pt x="254160" y="46799"/>
                </a:lnTo>
                <a:lnTo>
                  <a:pt x="215086" y="68550"/>
                </a:lnTo>
                <a:lnTo>
                  <a:pt x="178632" y="93812"/>
                </a:lnTo>
                <a:lnTo>
                  <a:pt x="144990" y="122322"/>
                </a:lnTo>
                <a:lnTo>
                  <a:pt x="114351" y="153816"/>
                </a:lnTo>
                <a:lnTo>
                  <a:pt x="86906" y="188033"/>
                </a:lnTo>
                <a:lnTo>
                  <a:pt x="62845" y="224709"/>
                </a:lnTo>
                <a:lnTo>
                  <a:pt x="42360" y="263582"/>
                </a:lnTo>
                <a:lnTo>
                  <a:pt x="25642" y="304387"/>
                </a:lnTo>
                <a:lnTo>
                  <a:pt x="12882" y="346864"/>
                </a:lnTo>
                <a:lnTo>
                  <a:pt x="4271" y="390749"/>
                </a:lnTo>
                <a:lnTo>
                  <a:pt x="0" y="435778"/>
                </a:lnTo>
                <a:lnTo>
                  <a:pt x="259" y="481690"/>
                </a:lnTo>
                <a:lnTo>
                  <a:pt x="5240" y="528222"/>
                </a:lnTo>
                <a:lnTo>
                  <a:pt x="14881" y="574013"/>
                </a:lnTo>
                <a:lnTo>
                  <a:pt x="28821" y="617756"/>
                </a:lnTo>
                <a:lnTo>
                  <a:pt x="46798" y="659260"/>
                </a:lnTo>
                <a:lnTo>
                  <a:pt x="68549" y="698334"/>
                </a:lnTo>
                <a:lnTo>
                  <a:pt x="93810" y="734788"/>
                </a:lnTo>
                <a:lnTo>
                  <a:pt x="122320" y="768430"/>
                </a:lnTo>
                <a:lnTo>
                  <a:pt x="153814" y="799069"/>
                </a:lnTo>
                <a:lnTo>
                  <a:pt x="188031" y="826515"/>
                </a:lnTo>
                <a:lnTo>
                  <a:pt x="224707" y="850575"/>
                </a:lnTo>
                <a:lnTo>
                  <a:pt x="263579" y="871060"/>
                </a:lnTo>
                <a:lnTo>
                  <a:pt x="304385" y="887778"/>
                </a:lnTo>
                <a:lnTo>
                  <a:pt x="346861" y="900538"/>
                </a:lnTo>
                <a:lnTo>
                  <a:pt x="390745" y="909149"/>
                </a:lnTo>
                <a:lnTo>
                  <a:pt x="435774" y="913421"/>
                </a:lnTo>
                <a:lnTo>
                  <a:pt x="481684" y="913161"/>
                </a:lnTo>
                <a:lnTo>
                  <a:pt x="528213" y="908180"/>
                </a:lnTo>
                <a:lnTo>
                  <a:pt x="574004" y="898538"/>
                </a:lnTo>
                <a:lnTo>
                  <a:pt x="617747" y="884596"/>
                </a:lnTo>
                <a:lnTo>
                  <a:pt x="659252" y="866618"/>
                </a:lnTo>
                <a:lnTo>
                  <a:pt x="698326" y="844866"/>
                </a:lnTo>
                <a:lnTo>
                  <a:pt x="734780" y="819604"/>
                </a:lnTo>
                <a:lnTo>
                  <a:pt x="768422" y="791095"/>
                </a:lnTo>
                <a:lnTo>
                  <a:pt x="799062" y="759601"/>
                </a:lnTo>
                <a:lnTo>
                  <a:pt x="826508" y="725384"/>
                </a:lnTo>
                <a:lnTo>
                  <a:pt x="850569" y="688709"/>
                </a:lnTo>
                <a:lnTo>
                  <a:pt x="871054" y="649838"/>
                </a:lnTo>
                <a:lnTo>
                  <a:pt x="887773" y="609033"/>
                </a:lnTo>
                <a:lnTo>
                  <a:pt x="900535" y="566557"/>
                </a:lnTo>
                <a:lnTo>
                  <a:pt x="909148" y="522674"/>
                </a:lnTo>
                <a:lnTo>
                  <a:pt x="913421" y="477646"/>
                </a:lnTo>
                <a:lnTo>
                  <a:pt x="913163" y="431736"/>
                </a:lnTo>
                <a:lnTo>
                  <a:pt x="908185" y="385207"/>
                </a:lnTo>
                <a:lnTo>
                  <a:pt x="898542" y="339416"/>
                </a:lnTo>
                <a:lnTo>
                  <a:pt x="884599" y="295673"/>
                </a:lnTo>
                <a:lnTo>
                  <a:pt x="866621" y="254169"/>
                </a:lnTo>
                <a:lnTo>
                  <a:pt x="844868" y="215094"/>
                </a:lnTo>
                <a:lnTo>
                  <a:pt x="819606" y="178640"/>
                </a:lnTo>
                <a:lnTo>
                  <a:pt x="791095" y="144998"/>
                </a:lnTo>
                <a:lnTo>
                  <a:pt x="759600" y="114358"/>
                </a:lnTo>
                <a:lnTo>
                  <a:pt x="725382" y="86913"/>
                </a:lnTo>
                <a:lnTo>
                  <a:pt x="688706" y="62851"/>
                </a:lnTo>
                <a:lnTo>
                  <a:pt x="649833" y="42366"/>
                </a:lnTo>
                <a:lnTo>
                  <a:pt x="609027" y="25647"/>
                </a:lnTo>
                <a:lnTo>
                  <a:pt x="566551" y="12885"/>
                </a:lnTo>
                <a:lnTo>
                  <a:pt x="522667" y="4273"/>
                </a:lnTo>
                <a:lnTo>
                  <a:pt x="477638" y="0"/>
                </a:lnTo>
                <a:close/>
              </a:path>
            </a:pathLst>
          </a:custGeom>
          <a:solidFill>
            <a:srgbClr val="8DC63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3744724" y="6462823"/>
            <a:ext cx="913765" cy="913765"/>
          </a:xfrm>
          <a:custGeom>
            <a:avLst/>
            <a:gdLst/>
            <a:ahLst/>
            <a:cxnLst/>
            <a:rect l="l" t="t" r="r" b="b"/>
            <a:pathLst>
              <a:path w="913764" h="913765">
                <a:moveTo>
                  <a:pt x="528213" y="908180"/>
                </a:moveTo>
                <a:lnTo>
                  <a:pt x="574004" y="898538"/>
                </a:lnTo>
                <a:lnTo>
                  <a:pt x="617747" y="884596"/>
                </a:lnTo>
                <a:lnTo>
                  <a:pt x="659252" y="866618"/>
                </a:lnTo>
                <a:lnTo>
                  <a:pt x="698326" y="844866"/>
                </a:lnTo>
                <a:lnTo>
                  <a:pt x="734780" y="819604"/>
                </a:lnTo>
                <a:lnTo>
                  <a:pt x="768422" y="791095"/>
                </a:lnTo>
                <a:lnTo>
                  <a:pt x="799062" y="759601"/>
                </a:lnTo>
                <a:lnTo>
                  <a:pt x="826508" y="725384"/>
                </a:lnTo>
                <a:lnTo>
                  <a:pt x="850569" y="688709"/>
                </a:lnTo>
                <a:lnTo>
                  <a:pt x="871054" y="649838"/>
                </a:lnTo>
                <a:lnTo>
                  <a:pt x="887773" y="609033"/>
                </a:lnTo>
                <a:lnTo>
                  <a:pt x="900535" y="566557"/>
                </a:lnTo>
                <a:lnTo>
                  <a:pt x="909148" y="522674"/>
                </a:lnTo>
                <a:lnTo>
                  <a:pt x="913421" y="477646"/>
                </a:lnTo>
                <a:lnTo>
                  <a:pt x="913163" y="431736"/>
                </a:lnTo>
                <a:lnTo>
                  <a:pt x="908185" y="385207"/>
                </a:lnTo>
                <a:lnTo>
                  <a:pt x="898542" y="339416"/>
                </a:lnTo>
                <a:lnTo>
                  <a:pt x="884599" y="295673"/>
                </a:lnTo>
                <a:lnTo>
                  <a:pt x="866621" y="254169"/>
                </a:lnTo>
                <a:lnTo>
                  <a:pt x="844868" y="215094"/>
                </a:lnTo>
                <a:lnTo>
                  <a:pt x="819606" y="178640"/>
                </a:lnTo>
                <a:lnTo>
                  <a:pt x="791095" y="144998"/>
                </a:lnTo>
                <a:lnTo>
                  <a:pt x="759600" y="114358"/>
                </a:lnTo>
                <a:lnTo>
                  <a:pt x="725382" y="86913"/>
                </a:lnTo>
                <a:lnTo>
                  <a:pt x="688706" y="62851"/>
                </a:lnTo>
                <a:lnTo>
                  <a:pt x="649833" y="42366"/>
                </a:lnTo>
                <a:lnTo>
                  <a:pt x="609027" y="25647"/>
                </a:lnTo>
                <a:lnTo>
                  <a:pt x="566551" y="12885"/>
                </a:lnTo>
                <a:lnTo>
                  <a:pt x="522667" y="4273"/>
                </a:lnTo>
                <a:lnTo>
                  <a:pt x="477638" y="0"/>
                </a:lnTo>
                <a:lnTo>
                  <a:pt x="431728" y="257"/>
                </a:lnTo>
                <a:lnTo>
                  <a:pt x="385199" y="5236"/>
                </a:lnTo>
                <a:lnTo>
                  <a:pt x="339408" y="14879"/>
                </a:lnTo>
                <a:lnTo>
                  <a:pt x="295665" y="28820"/>
                </a:lnTo>
                <a:lnTo>
                  <a:pt x="254160" y="46799"/>
                </a:lnTo>
                <a:lnTo>
                  <a:pt x="215086" y="68550"/>
                </a:lnTo>
                <a:lnTo>
                  <a:pt x="178632" y="93812"/>
                </a:lnTo>
                <a:lnTo>
                  <a:pt x="144990" y="122322"/>
                </a:lnTo>
                <a:lnTo>
                  <a:pt x="114351" y="153816"/>
                </a:lnTo>
                <a:lnTo>
                  <a:pt x="86906" y="188033"/>
                </a:lnTo>
                <a:lnTo>
                  <a:pt x="62845" y="224709"/>
                </a:lnTo>
                <a:lnTo>
                  <a:pt x="42360" y="263582"/>
                </a:lnTo>
                <a:lnTo>
                  <a:pt x="25642" y="304387"/>
                </a:lnTo>
                <a:lnTo>
                  <a:pt x="12882" y="346864"/>
                </a:lnTo>
                <a:lnTo>
                  <a:pt x="4271" y="390749"/>
                </a:lnTo>
                <a:lnTo>
                  <a:pt x="0" y="435778"/>
                </a:lnTo>
                <a:lnTo>
                  <a:pt x="259" y="481690"/>
                </a:lnTo>
                <a:lnTo>
                  <a:pt x="5240" y="528222"/>
                </a:lnTo>
                <a:lnTo>
                  <a:pt x="14881" y="574013"/>
                </a:lnTo>
                <a:lnTo>
                  <a:pt x="28821" y="617756"/>
                </a:lnTo>
                <a:lnTo>
                  <a:pt x="46798" y="659260"/>
                </a:lnTo>
                <a:lnTo>
                  <a:pt x="68549" y="698334"/>
                </a:lnTo>
                <a:lnTo>
                  <a:pt x="93810" y="734788"/>
                </a:lnTo>
                <a:lnTo>
                  <a:pt x="122320" y="768430"/>
                </a:lnTo>
                <a:lnTo>
                  <a:pt x="153814" y="799069"/>
                </a:lnTo>
                <a:lnTo>
                  <a:pt x="188031" y="826515"/>
                </a:lnTo>
                <a:lnTo>
                  <a:pt x="224707" y="850575"/>
                </a:lnTo>
                <a:lnTo>
                  <a:pt x="263579" y="871060"/>
                </a:lnTo>
                <a:lnTo>
                  <a:pt x="304385" y="887778"/>
                </a:lnTo>
                <a:lnTo>
                  <a:pt x="346861" y="900538"/>
                </a:lnTo>
                <a:lnTo>
                  <a:pt x="390745" y="909149"/>
                </a:lnTo>
                <a:lnTo>
                  <a:pt x="435774" y="913421"/>
                </a:lnTo>
                <a:lnTo>
                  <a:pt x="481684" y="913161"/>
                </a:lnTo>
                <a:lnTo>
                  <a:pt x="528213" y="908180"/>
                </a:lnTo>
                <a:close/>
              </a:path>
            </a:pathLst>
          </a:custGeom>
          <a:ln w="47129">
            <a:solidFill>
              <a:srgbClr val="1268B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 txBox="1"/>
          <p:nvPr/>
        </p:nvSpPr>
        <p:spPr>
          <a:xfrm rot="21120000">
            <a:off x="3842992" y="6672715"/>
            <a:ext cx="659800" cy="1651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300"/>
              </a:lnSpc>
            </a:pPr>
            <a:r>
              <a:rPr dirty="0" sz="1300" spc="-5">
                <a:solidFill>
                  <a:srgbClr val="FFFFFF"/>
                </a:solidFill>
                <a:latin typeface="Century Gothic"/>
                <a:cs typeface="Century Gothic"/>
              </a:rPr>
              <a:t>stainless</a:t>
            </a:r>
            <a:endParaRPr sz="1300">
              <a:latin typeface="Century Gothic"/>
              <a:cs typeface="Century Gothic"/>
            </a:endParaRPr>
          </a:p>
        </p:txBody>
      </p:sp>
      <p:sp>
        <p:nvSpPr>
          <p:cNvPr id="20" name="object 20"/>
          <p:cNvSpPr txBox="1"/>
          <p:nvPr/>
        </p:nvSpPr>
        <p:spPr>
          <a:xfrm rot="21120000">
            <a:off x="3997494" y="6848336"/>
            <a:ext cx="406511" cy="1651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300"/>
              </a:lnSpc>
            </a:pPr>
            <a:r>
              <a:rPr dirty="0" sz="1300" spc="-5">
                <a:solidFill>
                  <a:srgbClr val="FFFFFF"/>
                </a:solidFill>
                <a:latin typeface="Century Gothic"/>
                <a:cs typeface="Century Gothic"/>
              </a:rPr>
              <a:t>steel</a:t>
            </a:r>
            <a:endParaRPr sz="1300">
              <a:latin typeface="Century Gothic"/>
              <a:cs typeface="Century Gothic"/>
            </a:endParaRPr>
          </a:p>
        </p:txBody>
      </p:sp>
      <p:sp>
        <p:nvSpPr>
          <p:cNvPr id="21" name="object 21"/>
          <p:cNvSpPr txBox="1"/>
          <p:nvPr/>
        </p:nvSpPr>
        <p:spPr>
          <a:xfrm rot="21120000">
            <a:off x="3945815" y="7023948"/>
            <a:ext cx="565043" cy="1651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300"/>
              </a:lnSpc>
            </a:pPr>
            <a:r>
              <a:rPr dirty="0" sz="1300" spc="-5">
                <a:solidFill>
                  <a:srgbClr val="FFFFFF"/>
                </a:solidFill>
                <a:latin typeface="Century Gothic"/>
                <a:cs typeface="Century Gothic"/>
              </a:rPr>
              <a:t>bottles</a:t>
            </a:r>
            <a:endParaRPr sz="1300">
              <a:latin typeface="Century Gothic"/>
              <a:cs typeface="Century Gothic"/>
            </a:endParaRPr>
          </a:p>
        </p:txBody>
      </p:sp>
      <p:sp>
        <p:nvSpPr>
          <p:cNvPr id="22" name="object 22"/>
          <p:cNvSpPr/>
          <p:nvPr/>
        </p:nvSpPr>
        <p:spPr>
          <a:xfrm>
            <a:off x="3731991" y="5225998"/>
            <a:ext cx="912494" cy="912494"/>
          </a:xfrm>
          <a:custGeom>
            <a:avLst/>
            <a:gdLst/>
            <a:ahLst/>
            <a:cxnLst/>
            <a:rect l="l" t="t" r="r" b="b"/>
            <a:pathLst>
              <a:path w="912495" h="912495">
                <a:moveTo>
                  <a:pt x="477120" y="0"/>
                </a:moveTo>
                <a:lnTo>
                  <a:pt x="431261" y="257"/>
                </a:lnTo>
                <a:lnTo>
                  <a:pt x="384784" y="5232"/>
                </a:lnTo>
                <a:lnTo>
                  <a:pt x="339042" y="14863"/>
                </a:lnTo>
                <a:lnTo>
                  <a:pt x="295346" y="28788"/>
                </a:lnTo>
                <a:lnTo>
                  <a:pt x="253887" y="46746"/>
                </a:lnTo>
                <a:lnTo>
                  <a:pt x="214854" y="68473"/>
                </a:lnTo>
                <a:lnTo>
                  <a:pt x="178440" y="93706"/>
                </a:lnTo>
                <a:lnTo>
                  <a:pt x="144835" y="122184"/>
                </a:lnTo>
                <a:lnTo>
                  <a:pt x="114229" y="153644"/>
                </a:lnTo>
                <a:lnTo>
                  <a:pt x="86813" y="187823"/>
                </a:lnTo>
                <a:lnTo>
                  <a:pt x="62779" y="224458"/>
                </a:lnTo>
                <a:lnTo>
                  <a:pt x="42316" y="263288"/>
                </a:lnTo>
                <a:lnTo>
                  <a:pt x="25616" y="304048"/>
                </a:lnTo>
                <a:lnTo>
                  <a:pt x="12870" y="346478"/>
                </a:lnTo>
                <a:lnTo>
                  <a:pt x="4267" y="390314"/>
                </a:lnTo>
                <a:lnTo>
                  <a:pt x="0" y="435294"/>
                </a:lnTo>
                <a:lnTo>
                  <a:pt x="257" y="481154"/>
                </a:lnTo>
                <a:lnTo>
                  <a:pt x="5232" y="527634"/>
                </a:lnTo>
                <a:lnTo>
                  <a:pt x="14865" y="573373"/>
                </a:lnTo>
                <a:lnTo>
                  <a:pt x="28792" y="617067"/>
                </a:lnTo>
                <a:lnTo>
                  <a:pt x="46752" y="658525"/>
                </a:lnTo>
                <a:lnTo>
                  <a:pt x="68480" y="697556"/>
                </a:lnTo>
                <a:lnTo>
                  <a:pt x="93715" y="733969"/>
                </a:lnTo>
                <a:lnTo>
                  <a:pt x="122193" y="767573"/>
                </a:lnTo>
                <a:lnTo>
                  <a:pt x="153653" y="798178"/>
                </a:lnTo>
                <a:lnTo>
                  <a:pt x="187832" y="825593"/>
                </a:lnTo>
                <a:lnTo>
                  <a:pt x="224468" y="849627"/>
                </a:lnTo>
                <a:lnTo>
                  <a:pt x="263297" y="870089"/>
                </a:lnTo>
                <a:lnTo>
                  <a:pt x="304057" y="886789"/>
                </a:lnTo>
                <a:lnTo>
                  <a:pt x="346485" y="899536"/>
                </a:lnTo>
                <a:lnTo>
                  <a:pt x="390320" y="908138"/>
                </a:lnTo>
                <a:lnTo>
                  <a:pt x="435298" y="912406"/>
                </a:lnTo>
                <a:lnTo>
                  <a:pt x="481157" y="912148"/>
                </a:lnTo>
                <a:lnTo>
                  <a:pt x="527634" y="907173"/>
                </a:lnTo>
                <a:lnTo>
                  <a:pt x="573373" y="897542"/>
                </a:lnTo>
                <a:lnTo>
                  <a:pt x="617067" y="883617"/>
                </a:lnTo>
                <a:lnTo>
                  <a:pt x="658525" y="865659"/>
                </a:lnTo>
                <a:lnTo>
                  <a:pt x="697556" y="843932"/>
                </a:lnTo>
                <a:lnTo>
                  <a:pt x="733969" y="818699"/>
                </a:lnTo>
                <a:lnTo>
                  <a:pt x="767573" y="790221"/>
                </a:lnTo>
                <a:lnTo>
                  <a:pt x="798178" y="758761"/>
                </a:lnTo>
                <a:lnTo>
                  <a:pt x="825593" y="724582"/>
                </a:lnTo>
                <a:lnTo>
                  <a:pt x="849627" y="687947"/>
                </a:lnTo>
                <a:lnTo>
                  <a:pt x="870089" y="649117"/>
                </a:lnTo>
                <a:lnTo>
                  <a:pt x="886789" y="608357"/>
                </a:lnTo>
                <a:lnTo>
                  <a:pt x="899535" y="565927"/>
                </a:lnTo>
                <a:lnTo>
                  <a:pt x="908138" y="522091"/>
                </a:lnTo>
                <a:lnTo>
                  <a:pt x="912406" y="477111"/>
                </a:lnTo>
                <a:lnTo>
                  <a:pt x="912148" y="431251"/>
                </a:lnTo>
                <a:lnTo>
                  <a:pt x="907173" y="384771"/>
                </a:lnTo>
                <a:lnTo>
                  <a:pt x="897542" y="339032"/>
                </a:lnTo>
                <a:lnTo>
                  <a:pt x="883617" y="295338"/>
                </a:lnTo>
                <a:lnTo>
                  <a:pt x="865659" y="253880"/>
                </a:lnTo>
                <a:lnTo>
                  <a:pt x="843933" y="214849"/>
                </a:lnTo>
                <a:lnTo>
                  <a:pt x="818699" y="178436"/>
                </a:lnTo>
                <a:lnTo>
                  <a:pt x="790221" y="144832"/>
                </a:lnTo>
                <a:lnTo>
                  <a:pt x="758762" y="114227"/>
                </a:lnTo>
                <a:lnTo>
                  <a:pt x="724584" y="86812"/>
                </a:lnTo>
                <a:lnTo>
                  <a:pt x="687949" y="62778"/>
                </a:lnTo>
                <a:lnTo>
                  <a:pt x="649120" y="42316"/>
                </a:lnTo>
                <a:lnTo>
                  <a:pt x="608361" y="25616"/>
                </a:lnTo>
                <a:lnTo>
                  <a:pt x="565932" y="12870"/>
                </a:lnTo>
                <a:lnTo>
                  <a:pt x="522098" y="4267"/>
                </a:lnTo>
                <a:lnTo>
                  <a:pt x="477120" y="0"/>
                </a:lnTo>
                <a:close/>
              </a:path>
            </a:pathLst>
          </a:custGeom>
          <a:solidFill>
            <a:srgbClr val="B5117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3731991" y="5225998"/>
            <a:ext cx="912494" cy="912494"/>
          </a:xfrm>
          <a:custGeom>
            <a:avLst/>
            <a:gdLst/>
            <a:ahLst/>
            <a:cxnLst/>
            <a:rect l="l" t="t" r="r" b="b"/>
            <a:pathLst>
              <a:path w="912495" h="912495">
                <a:moveTo>
                  <a:pt x="527634" y="907173"/>
                </a:moveTo>
                <a:lnTo>
                  <a:pt x="573373" y="897542"/>
                </a:lnTo>
                <a:lnTo>
                  <a:pt x="617067" y="883617"/>
                </a:lnTo>
                <a:lnTo>
                  <a:pt x="658525" y="865659"/>
                </a:lnTo>
                <a:lnTo>
                  <a:pt x="697556" y="843932"/>
                </a:lnTo>
                <a:lnTo>
                  <a:pt x="733969" y="818699"/>
                </a:lnTo>
                <a:lnTo>
                  <a:pt x="767573" y="790221"/>
                </a:lnTo>
                <a:lnTo>
                  <a:pt x="798178" y="758761"/>
                </a:lnTo>
                <a:lnTo>
                  <a:pt x="825593" y="724582"/>
                </a:lnTo>
                <a:lnTo>
                  <a:pt x="849627" y="687947"/>
                </a:lnTo>
                <a:lnTo>
                  <a:pt x="870089" y="649117"/>
                </a:lnTo>
                <a:lnTo>
                  <a:pt x="886789" y="608357"/>
                </a:lnTo>
                <a:lnTo>
                  <a:pt x="899535" y="565927"/>
                </a:lnTo>
                <a:lnTo>
                  <a:pt x="908138" y="522091"/>
                </a:lnTo>
                <a:lnTo>
                  <a:pt x="912406" y="477111"/>
                </a:lnTo>
                <a:lnTo>
                  <a:pt x="912148" y="431251"/>
                </a:lnTo>
                <a:lnTo>
                  <a:pt x="907173" y="384771"/>
                </a:lnTo>
                <a:lnTo>
                  <a:pt x="897542" y="339032"/>
                </a:lnTo>
                <a:lnTo>
                  <a:pt x="883617" y="295338"/>
                </a:lnTo>
                <a:lnTo>
                  <a:pt x="865659" y="253880"/>
                </a:lnTo>
                <a:lnTo>
                  <a:pt x="843933" y="214849"/>
                </a:lnTo>
                <a:lnTo>
                  <a:pt x="818699" y="178436"/>
                </a:lnTo>
                <a:lnTo>
                  <a:pt x="790221" y="144832"/>
                </a:lnTo>
                <a:lnTo>
                  <a:pt x="758762" y="114227"/>
                </a:lnTo>
                <a:lnTo>
                  <a:pt x="724584" y="86812"/>
                </a:lnTo>
                <a:lnTo>
                  <a:pt x="687949" y="62778"/>
                </a:lnTo>
                <a:lnTo>
                  <a:pt x="649120" y="42316"/>
                </a:lnTo>
                <a:lnTo>
                  <a:pt x="608361" y="25616"/>
                </a:lnTo>
                <a:lnTo>
                  <a:pt x="565932" y="12870"/>
                </a:lnTo>
                <a:lnTo>
                  <a:pt x="522098" y="4267"/>
                </a:lnTo>
                <a:lnTo>
                  <a:pt x="477120" y="0"/>
                </a:lnTo>
                <a:lnTo>
                  <a:pt x="431261" y="257"/>
                </a:lnTo>
                <a:lnTo>
                  <a:pt x="384784" y="5232"/>
                </a:lnTo>
                <a:lnTo>
                  <a:pt x="339042" y="14863"/>
                </a:lnTo>
                <a:lnTo>
                  <a:pt x="295346" y="28788"/>
                </a:lnTo>
                <a:lnTo>
                  <a:pt x="253887" y="46746"/>
                </a:lnTo>
                <a:lnTo>
                  <a:pt x="214854" y="68473"/>
                </a:lnTo>
                <a:lnTo>
                  <a:pt x="178440" y="93706"/>
                </a:lnTo>
                <a:lnTo>
                  <a:pt x="144835" y="122184"/>
                </a:lnTo>
                <a:lnTo>
                  <a:pt x="114229" y="153644"/>
                </a:lnTo>
                <a:lnTo>
                  <a:pt x="86813" y="187823"/>
                </a:lnTo>
                <a:lnTo>
                  <a:pt x="62779" y="224458"/>
                </a:lnTo>
                <a:lnTo>
                  <a:pt x="42316" y="263288"/>
                </a:lnTo>
                <a:lnTo>
                  <a:pt x="25616" y="304048"/>
                </a:lnTo>
                <a:lnTo>
                  <a:pt x="12870" y="346478"/>
                </a:lnTo>
                <a:lnTo>
                  <a:pt x="4267" y="390314"/>
                </a:lnTo>
                <a:lnTo>
                  <a:pt x="0" y="435294"/>
                </a:lnTo>
                <a:lnTo>
                  <a:pt x="257" y="481154"/>
                </a:lnTo>
                <a:lnTo>
                  <a:pt x="5232" y="527634"/>
                </a:lnTo>
                <a:lnTo>
                  <a:pt x="14865" y="573373"/>
                </a:lnTo>
                <a:lnTo>
                  <a:pt x="28792" y="617067"/>
                </a:lnTo>
                <a:lnTo>
                  <a:pt x="46752" y="658525"/>
                </a:lnTo>
                <a:lnTo>
                  <a:pt x="68480" y="697556"/>
                </a:lnTo>
                <a:lnTo>
                  <a:pt x="93715" y="733969"/>
                </a:lnTo>
                <a:lnTo>
                  <a:pt x="122193" y="767573"/>
                </a:lnTo>
                <a:lnTo>
                  <a:pt x="153653" y="798178"/>
                </a:lnTo>
                <a:lnTo>
                  <a:pt x="187832" y="825593"/>
                </a:lnTo>
                <a:lnTo>
                  <a:pt x="224468" y="849627"/>
                </a:lnTo>
                <a:lnTo>
                  <a:pt x="263297" y="870089"/>
                </a:lnTo>
                <a:lnTo>
                  <a:pt x="304057" y="886789"/>
                </a:lnTo>
                <a:lnTo>
                  <a:pt x="346485" y="899536"/>
                </a:lnTo>
                <a:lnTo>
                  <a:pt x="390320" y="908138"/>
                </a:lnTo>
                <a:lnTo>
                  <a:pt x="435298" y="912406"/>
                </a:lnTo>
                <a:lnTo>
                  <a:pt x="481157" y="912148"/>
                </a:lnTo>
                <a:lnTo>
                  <a:pt x="527634" y="907173"/>
                </a:lnTo>
                <a:close/>
              </a:path>
            </a:pathLst>
          </a:custGeom>
          <a:ln w="47078">
            <a:solidFill>
              <a:srgbClr val="8DC63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 txBox="1"/>
          <p:nvPr/>
        </p:nvSpPr>
        <p:spPr>
          <a:xfrm rot="21120000">
            <a:off x="3859011" y="5525111"/>
            <a:ext cx="601583" cy="1651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300"/>
              </a:lnSpc>
            </a:pPr>
            <a:r>
              <a:rPr dirty="0" sz="1300" spc="-5">
                <a:solidFill>
                  <a:srgbClr val="FFFFFF"/>
                </a:solidFill>
                <a:latin typeface="Century Gothic"/>
                <a:cs typeface="Century Gothic"/>
              </a:rPr>
              <a:t>double</a:t>
            </a:r>
            <a:endParaRPr sz="1300">
              <a:latin typeface="Century Gothic"/>
              <a:cs typeface="Century Gothic"/>
            </a:endParaRPr>
          </a:p>
        </p:txBody>
      </p:sp>
      <p:sp>
        <p:nvSpPr>
          <p:cNvPr id="25" name="object 25"/>
          <p:cNvSpPr txBox="1"/>
          <p:nvPr/>
        </p:nvSpPr>
        <p:spPr>
          <a:xfrm rot="21120000">
            <a:off x="3905031" y="5700739"/>
            <a:ext cx="565043" cy="1651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300"/>
              </a:lnSpc>
            </a:pPr>
            <a:r>
              <a:rPr dirty="0" sz="1300" spc="-5">
                <a:solidFill>
                  <a:srgbClr val="FFFFFF"/>
                </a:solidFill>
                <a:latin typeface="Century Gothic"/>
                <a:cs typeface="Century Gothic"/>
              </a:rPr>
              <a:t>walled</a:t>
            </a:r>
            <a:endParaRPr sz="130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2019-10-18T00:51:51Z</dcterms:created>
  <dcterms:modified xsi:type="dcterms:W3CDTF">2019-10-18T00:51:51Z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2019-08-07T00:00:00Z</vt:filetime>
  </property>
  <property fmtid="{D5CDD505-2E9C-101B-9397-08002B2CF9AE}" pid="3" name="Creator">
    <vt:lpwstr>Adobe InDesign 14.0 (Windows)</vt:lpwstr>
  </property>
  <property fmtid="{D5CDD505-2E9C-101B-9397-08002B2CF9AE}" pid="4" name="LastSaved">
    <vt:filetime>2019-10-18T00:00:00Z</vt:filetime>
  </property>
</Properties>
</file>