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598469" y="1548933"/>
            <a:ext cx="3135893" cy="2355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7700" y="311353"/>
            <a:ext cx="626745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7700" y="311353"/>
            <a:ext cx="447992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M286</a:t>
            </a:r>
            <a:r>
              <a:rPr dirty="0" sz="5000" spc="-505"/>
              <a:t> </a:t>
            </a:r>
            <a:r>
              <a:rPr dirty="0" spc="-5"/>
              <a:t>Bottle </a:t>
            </a:r>
            <a:r>
              <a:rPr dirty="0"/>
              <a:t>Aluminium </a:t>
            </a:r>
            <a:r>
              <a:rPr dirty="0" spc="-5"/>
              <a:t>700ml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471959" y="5864828"/>
            <a:ext cx="4716145" cy="0"/>
          </a:xfrm>
          <a:custGeom>
            <a:avLst/>
            <a:gdLst/>
            <a:ahLst/>
            <a:cxnLst/>
            <a:rect l="l" t="t" r="r" b="b"/>
            <a:pathLst>
              <a:path w="4716145" h="0">
                <a:moveTo>
                  <a:pt x="0" y="0"/>
                </a:moveTo>
                <a:lnTo>
                  <a:pt x="471563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506400" y="4016628"/>
            <a:ext cx="1202690" cy="80772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ts val="1870"/>
              </a:lnSpc>
              <a:spcBef>
                <a:spcPts val="90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70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35mm  Digital: 150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6400" y="4846429"/>
            <a:ext cx="1355725" cy="80772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Ø35mm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(lid)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29575" y="1269339"/>
            <a:ext cx="0" cy="4595495"/>
          </a:xfrm>
          <a:custGeom>
            <a:avLst/>
            <a:gdLst/>
            <a:ahLst/>
            <a:cxnLst/>
            <a:rect l="l" t="t" r="r" b="b"/>
            <a:pathLst>
              <a:path w="0" h="4595495">
                <a:moveTo>
                  <a:pt x="0" y="459506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2680" y="3999177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92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7099" y="1400852"/>
            <a:ext cx="2426335" cy="229489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Enjoy your </a:t>
            </a:r>
            <a:r>
              <a:rPr dirty="0" sz="1000">
                <a:latin typeface="Century Gothic"/>
                <a:cs typeface="Century Gothic"/>
              </a:rPr>
              <a:t>favourite </a:t>
            </a:r>
            <a:r>
              <a:rPr dirty="0" sz="1000" spc="-5">
                <a:latin typeface="Century Gothic"/>
                <a:cs typeface="Century Gothic"/>
              </a:rPr>
              <a:t>drinks </a:t>
            </a:r>
            <a:r>
              <a:rPr dirty="0" sz="1000">
                <a:latin typeface="Century Gothic"/>
                <a:cs typeface="Century Gothic"/>
              </a:rPr>
              <a:t>on the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sports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Century Gothic"/>
                <a:cs typeface="Century Gothic"/>
              </a:rPr>
              <a:t>field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these </a:t>
            </a:r>
            <a:r>
              <a:rPr dirty="0" sz="1000" spc="-5">
                <a:latin typeface="Century Gothic"/>
                <a:cs typeface="Century Gothic"/>
              </a:rPr>
              <a:t>promo sports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bottles.</a:t>
            </a:r>
            <a:endParaRPr sz="1000">
              <a:latin typeface="Century Gothic"/>
              <a:cs typeface="Century Gothic"/>
            </a:endParaRPr>
          </a:p>
          <a:p>
            <a:pPr marL="12700" marR="147955">
              <a:lnSpc>
                <a:spcPct val="108300"/>
              </a:lnSpc>
              <a:spcBef>
                <a:spcPts val="850"/>
              </a:spcBef>
            </a:pPr>
            <a:r>
              <a:rPr dirty="0" sz="1000">
                <a:latin typeface="Century Gothic"/>
                <a:cs typeface="Century Gothic"/>
              </a:rPr>
              <a:t>Featuring a </a:t>
            </a:r>
            <a:r>
              <a:rPr dirty="0" sz="1000" spc="-5">
                <a:latin typeface="Century Gothic"/>
                <a:cs typeface="Century Gothic"/>
              </a:rPr>
              <a:t>light-weight and durable  aluminium </a:t>
            </a:r>
            <a:r>
              <a:rPr dirty="0" sz="1000">
                <a:latin typeface="Century Gothic"/>
                <a:cs typeface="Century Gothic"/>
              </a:rPr>
              <a:t>construction, </a:t>
            </a:r>
            <a:r>
              <a:rPr dirty="0" sz="1000" spc="-5">
                <a:latin typeface="Century Gothic"/>
                <a:cs typeface="Century Gothic"/>
              </a:rPr>
              <a:t>including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BPA </a:t>
            </a:r>
            <a:r>
              <a:rPr dirty="0" sz="1000">
                <a:latin typeface="Century Gothic"/>
                <a:cs typeface="Century Gothic"/>
              </a:rPr>
              <a:t>free </a:t>
            </a:r>
            <a:r>
              <a:rPr dirty="0" sz="1000" spc="-5">
                <a:latin typeface="Century Gothic"/>
                <a:cs typeface="Century Gothic"/>
              </a:rPr>
              <a:t>liner with </a:t>
            </a:r>
            <a:r>
              <a:rPr dirty="0" sz="1000">
                <a:latin typeface="Century Gothic"/>
                <a:cs typeface="Century Gothic"/>
              </a:rPr>
              <a:t>colourful </a:t>
            </a:r>
            <a:r>
              <a:rPr dirty="0" sz="1000" spc="-5">
                <a:latin typeface="Century Gothic"/>
                <a:cs typeface="Century Gothic"/>
              </a:rPr>
              <a:t>lid, </a:t>
            </a:r>
            <a:r>
              <a:rPr dirty="0" sz="1000">
                <a:latin typeface="Century Gothic"/>
                <a:cs typeface="Century Gothic"/>
              </a:rPr>
              <a:t>they  </a:t>
            </a:r>
            <a:r>
              <a:rPr dirty="0" sz="1000" spc="-5">
                <a:latin typeface="Century Gothic"/>
                <a:cs typeface="Century Gothic"/>
              </a:rPr>
              <a:t>are an </a:t>
            </a:r>
            <a:r>
              <a:rPr dirty="0" sz="1000">
                <a:latin typeface="Century Gothic"/>
                <a:cs typeface="Century Gothic"/>
              </a:rPr>
              <a:t>excellent </a:t>
            </a:r>
            <a:r>
              <a:rPr dirty="0" sz="1000" spc="-5">
                <a:latin typeface="Century Gothic"/>
                <a:cs typeface="Century Gothic"/>
              </a:rPr>
              <a:t>place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sport your  </a:t>
            </a:r>
            <a:r>
              <a:rPr dirty="0" sz="1000">
                <a:latin typeface="Century Gothic"/>
                <a:cs typeface="Century Gothic"/>
              </a:rPr>
              <a:t>client’s</a:t>
            </a:r>
            <a:r>
              <a:rPr dirty="0" sz="1000" spc="-5">
                <a:latin typeface="Century Gothic"/>
                <a:cs typeface="Century Gothic"/>
              </a:rPr>
              <a:t> logo.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95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Lightweight </a:t>
            </a:r>
            <a:r>
              <a:rPr dirty="0" sz="1000" spc="-5">
                <a:latin typeface="Century Gothic"/>
                <a:cs typeface="Century Gothic"/>
              </a:rPr>
              <a:t>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durable</a:t>
            </a:r>
            <a:endParaRPr sz="1000">
              <a:latin typeface="Century Gothic"/>
              <a:cs typeface="Century Gothic"/>
            </a:endParaRPr>
          </a:p>
          <a:p>
            <a:pPr marL="160020" marR="859790" indent="-147320">
              <a:lnSpc>
                <a:spcPct val="108300"/>
              </a:lnSpc>
              <a:spcBef>
                <a:spcPts val="28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Food grade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aluminium  </a:t>
            </a:r>
            <a:r>
              <a:rPr dirty="0" sz="1000">
                <a:latin typeface="Century Gothic"/>
                <a:cs typeface="Century Gothic"/>
              </a:rPr>
              <a:t>construction</a:t>
            </a:r>
            <a:endParaRPr sz="1000">
              <a:latin typeface="Century Gothic"/>
              <a:cs typeface="Century Gothic"/>
            </a:endParaRPr>
          </a:p>
          <a:p>
            <a:pPr marL="160020" marR="1597025" indent="-147320">
              <a:lnSpc>
                <a:spcPct val="108300"/>
              </a:lnSpc>
              <a:spcBef>
                <a:spcPts val="285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Colourful  </a:t>
            </a:r>
            <a:r>
              <a:rPr dirty="0" sz="1000" spc="-5">
                <a:latin typeface="Century Gothic"/>
                <a:cs typeface="Century Gothic"/>
              </a:rPr>
              <a:t>stainless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981" y="4027200"/>
            <a:ext cx="208280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Ø66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217mm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36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41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24cm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7600" y="41174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7600" y="4392653"/>
            <a:ext cx="1430020" cy="3648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LA	White /</a:t>
            </a:r>
            <a:r>
              <a:rPr dirty="0" sz="800" spc="-10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  <a:p>
            <a:pPr marL="12700" marR="35433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LB	White /</a:t>
            </a:r>
            <a:r>
              <a:rPr dirty="0" sz="800" spc="-100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Yellow  A LC White / </a:t>
            </a:r>
            <a:r>
              <a:rPr dirty="0" sz="800" spc="-5">
                <a:latin typeface="Century Gothic"/>
                <a:cs typeface="Century Gothic"/>
              </a:rPr>
              <a:t>Black  </a:t>
            </a:r>
            <a:r>
              <a:rPr dirty="0" sz="800">
                <a:latin typeface="Century Gothic"/>
                <a:cs typeface="Century Gothic"/>
              </a:rPr>
              <a:t>A LD	White /</a:t>
            </a:r>
            <a:r>
              <a:rPr dirty="0" sz="800" spc="-3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Red</a:t>
            </a:r>
            <a:endParaRPr sz="800">
              <a:latin typeface="Century Gothic"/>
              <a:cs typeface="Century Gothic"/>
            </a:endParaRPr>
          </a:p>
          <a:p>
            <a:pPr marL="12700" marR="287655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LE	White / </a:t>
            </a:r>
            <a:r>
              <a:rPr dirty="0" sz="800" spc="-5">
                <a:latin typeface="Century Gothic"/>
                <a:cs typeface="Century Gothic"/>
              </a:rPr>
              <a:t>Green  </a:t>
            </a:r>
            <a:r>
              <a:rPr dirty="0" sz="800">
                <a:latin typeface="Century Gothic"/>
                <a:cs typeface="Century Gothic"/>
              </a:rPr>
              <a:t>A LF	White /</a:t>
            </a:r>
            <a:r>
              <a:rPr dirty="0" sz="800" spc="-9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Orange  </a:t>
            </a:r>
            <a:r>
              <a:rPr dirty="0" sz="800">
                <a:latin typeface="Century Gothic"/>
                <a:cs typeface="Century Gothic"/>
              </a:rPr>
              <a:t>A LG White /</a:t>
            </a:r>
            <a:r>
              <a:rPr dirty="0" sz="800" spc="-40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White</a:t>
            </a:r>
            <a:endParaRPr sz="800">
              <a:latin typeface="Century Gothic"/>
              <a:cs typeface="Century Gothic"/>
            </a:endParaRPr>
          </a:p>
          <a:p>
            <a:pPr marL="12700" marR="13589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LH	White / Light </a:t>
            </a:r>
            <a:r>
              <a:rPr dirty="0" sz="800" spc="-5">
                <a:latin typeface="Century Gothic"/>
                <a:cs typeface="Century Gothic"/>
              </a:rPr>
              <a:t>Blue  </a:t>
            </a:r>
            <a:r>
              <a:rPr dirty="0" sz="800">
                <a:latin typeface="Century Gothic"/>
                <a:cs typeface="Century Gothic"/>
              </a:rPr>
              <a:t>A LI	White / Line</a:t>
            </a:r>
            <a:r>
              <a:rPr dirty="0" sz="800" spc="-95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Green  </a:t>
            </a:r>
            <a:r>
              <a:rPr dirty="0" sz="800">
                <a:latin typeface="Century Gothic"/>
                <a:cs typeface="Century Gothic"/>
              </a:rPr>
              <a:t>A LJ	White /</a:t>
            </a:r>
            <a:r>
              <a:rPr dirty="0" sz="800" spc="-1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Pink</a:t>
            </a:r>
            <a:endParaRPr sz="800">
              <a:latin typeface="Century Gothic"/>
              <a:cs typeface="Century Gothic"/>
            </a:endParaRPr>
          </a:p>
          <a:p>
            <a:pPr marL="12700" marR="363855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LK	White /</a:t>
            </a:r>
            <a:r>
              <a:rPr dirty="0" sz="800" spc="-9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Purple  A LL	White /</a:t>
            </a:r>
            <a:r>
              <a:rPr dirty="0" sz="800" spc="-45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Grey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800">
                <a:latin typeface="Century Gothic"/>
                <a:cs typeface="Century Gothic"/>
              </a:rPr>
              <a:t>A LM White / Navy</a:t>
            </a:r>
            <a:r>
              <a:rPr dirty="0" sz="800" spc="-6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A LX	White / </a:t>
            </a:r>
            <a:r>
              <a:rPr dirty="0" sz="800" spc="-5">
                <a:latin typeface="Century Gothic"/>
                <a:cs typeface="Century Gothic"/>
              </a:rPr>
              <a:t>Stainless</a:t>
            </a:r>
            <a:r>
              <a:rPr dirty="0" sz="800" spc="-8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Steel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800">
                <a:latin typeface="Century Gothic"/>
                <a:cs typeface="Century Gothic"/>
              </a:rPr>
              <a:t>C LA    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15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  <a:p>
            <a:pPr marL="12700" marR="37084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C LB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90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Yellow  C LC 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</a:t>
            </a:r>
            <a:r>
              <a:rPr dirty="0" sz="800" spc="-5">
                <a:latin typeface="Century Gothic"/>
                <a:cs typeface="Century Gothic"/>
              </a:rPr>
              <a:t>Black  </a:t>
            </a:r>
            <a:r>
              <a:rPr dirty="0" sz="800">
                <a:latin typeface="Century Gothic"/>
                <a:cs typeface="Century Gothic"/>
              </a:rPr>
              <a:t>C LD 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1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Red</a:t>
            </a:r>
            <a:endParaRPr sz="800">
              <a:latin typeface="Century Gothic"/>
              <a:cs typeface="Century Gothic"/>
            </a:endParaRPr>
          </a:p>
          <a:p>
            <a:pPr marL="12700" marR="30353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C LE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</a:t>
            </a:r>
            <a:r>
              <a:rPr dirty="0" sz="800" spc="-5">
                <a:latin typeface="Century Gothic"/>
                <a:cs typeface="Century Gothic"/>
              </a:rPr>
              <a:t>Green  </a:t>
            </a:r>
            <a:r>
              <a:rPr dirty="0" sz="800">
                <a:latin typeface="Century Gothic"/>
                <a:cs typeface="Century Gothic"/>
              </a:rPr>
              <a:t>C LF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85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Orange  </a:t>
            </a:r>
            <a:r>
              <a:rPr dirty="0" sz="800">
                <a:latin typeface="Century Gothic"/>
                <a:cs typeface="Century Gothic"/>
              </a:rPr>
              <a:t>C LG 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9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White</a:t>
            </a:r>
            <a:endParaRPr sz="800">
              <a:latin typeface="Century Gothic"/>
              <a:cs typeface="Century Gothic"/>
            </a:endParaRPr>
          </a:p>
          <a:p>
            <a:pPr marL="12700" marR="15113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C LH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Light </a:t>
            </a:r>
            <a:r>
              <a:rPr dirty="0" sz="800" spc="-5">
                <a:latin typeface="Century Gothic"/>
                <a:cs typeface="Century Gothic"/>
              </a:rPr>
              <a:t>Blue  </a:t>
            </a:r>
            <a:r>
              <a:rPr dirty="0" sz="800">
                <a:latin typeface="Century Gothic"/>
                <a:cs typeface="Century Gothic"/>
              </a:rPr>
              <a:t>C LI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Line</a:t>
            </a:r>
            <a:r>
              <a:rPr dirty="0" sz="800" spc="-9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Green  </a:t>
            </a:r>
            <a:r>
              <a:rPr dirty="0" sz="800">
                <a:latin typeface="Century Gothic"/>
                <a:cs typeface="Century Gothic"/>
              </a:rPr>
              <a:t>C LJ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15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Pink</a:t>
            </a:r>
            <a:endParaRPr sz="800">
              <a:latin typeface="Century Gothic"/>
              <a:cs typeface="Century Gothic"/>
            </a:endParaRPr>
          </a:p>
          <a:p>
            <a:pPr marL="12700" marR="379730">
              <a:lnSpc>
                <a:spcPct val="104200"/>
              </a:lnSpc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C LK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90">
                <a:latin typeface="Century Gothic"/>
                <a:cs typeface="Century Gothic"/>
              </a:rPr>
              <a:t> </a:t>
            </a:r>
            <a:r>
              <a:rPr dirty="0" sz="800">
                <a:latin typeface="Century Gothic"/>
                <a:cs typeface="Century Gothic"/>
              </a:rPr>
              <a:t>Purple  C LL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</a:t>
            </a:r>
            <a:r>
              <a:rPr dirty="0" sz="800" spc="-40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Grey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800">
                <a:latin typeface="Century Gothic"/>
                <a:cs typeface="Century Gothic"/>
              </a:rPr>
              <a:t>C LM 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Navy</a:t>
            </a:r>
            <a:r>
              <a:rPr dirty="0" sz="800" spc="-114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367665" algn="l"/>
              </a:tabLst>
            </a:pPr>
            <a:r>
              <a:rPr dirty="0" sz="800">
                <a:latin typeface="Century Gothic"/>
                <a:cs typeface="Century Gothic"/>
              </a:rPr>
              <a:t>C LX	</a:t>
            </a:r>
            <a:r>
              <a:rPr dirty="0" sz="800" spc="-5">
                <a:latin typeface="Century Gothic"/>
                <a:cs typeface="Century Gothic"/>
              </a:rPr>
              <a:t>Black </a:t>
            </a:r>
            <a:r>
              <a:rPr dirty="0" sz="800">
                <a:latin typeface="Century Gothic"/>
                <a:cs typeface="Century Gothic"/>
              </a:rPr>
              <a:t>/ </a:t>
            </a:r>
            <a:r>
              <a:rPr dirty="0" sz="800" spc="-5">
                <a:latin typeface="Century Gothic"/>
                <a:cs typeface="Century Gothic"/>
              </a:rPr>
              <a:t>Stainless</a:t>
            </a:r>
            <a:r>
              <a:rPr dirty="0" sz="800" spc="-65">
                <a:latin typeface="Century Gothic"/>
                <a:cs typeface="Century Gothic"/>
              </a:rPr>
              <a:t> </a:t>
            </a:r>
            <a:r>
              <a:rPr dirty="0" sz="800" spc="-5">
                <a:latin typeface="Century Gothic"/>
                <a:cs typeface="Century Gothic"/>
              </a:rPr>
              <a:t>Steel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90275" y="3999597"/>
            <a:ext cx="0" cy="4320540"/>
          </a:xfrm>
          <a:custGeom>
            <a:avLst/>
            <a:gdLst/>
            <a:ahLst/>
            <a:cxnLst/>
            <a:rect l="l" t="t" r="r" b="b"/>
            <a:pathLst>
              <a:path w="0" h="4320540">
                <a:moveTo>
                  <a:pt x="0" y="4320006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96591" y="5992052"/>
            <a:ext cx="820978" cy="2207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21607" y="6890207"/>
            <a:ext cx="2620973" cy="1270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00172" y="5614371"/>
            <a:ext cx="974090" cy="974090"/>
          </a:xfrm>
          <a:custGeom>
            <a:avLst/>
            <a:gdLst/>
            <a:ahLst/>
            <a:cxnLst/>
            <a:rect l="l" t="t" r="r" b="b"/>
            <a:pathLst>
              <a:path w="974089" h="974090">
                <a:moveTo>
                  <a:pt x="503435" y="0"/>
                </a:moveTo>
                <a:lnTo>
                  <a:pt x="457329" y="668"/>
                </a:lnTo>
                <a:lnTo>
                  <a:pt x="410653" y="5803"/>
                </a:lnTo>
                <a:lnTo>
                  <a:pt x="364675" y="15344"/>
                </a:lnTo>
                <a:lnTo>
                  <a:pt x="320618" y="28957"/>
                </a:lnTo>
                <a:lnTo>
                  <a:pt x="278654" y="46409"/>
                </a:lnTo>
                <a:lnTo>
                  <a:pt x="238951" y="67466"/>
                </a:lnTo>
                <a:lnTo>
                  <a:pt x="201679" y="91895"/>
                </a:lnTo>
                <a:lnTo>
                  <a:pt x="167008" y="119462"/>
                </a:lnTo>
                <a:lnTo>
                  <a:pt x="135108" y="149934"/>
                </a:lnTo>
                <a:lnTo>
                  <a:pt x="106148" y="183076"/>
                </a:lnTo>
                <a:lnTo>
                  <a:pt x="80297" y="218656"/>
                </a:lnTo>
                <a:lnTo>
                  <a:pt x="57726" y="256440"/>
                </a:lnTo>
                <a:lnTo>
                  <a:pt x="38604" y="296195"/>
                </a:lnTo>
                <a:lnTo>
                  <a:pt x="23101" y="337687"/>
                </a:lnTo>
                <a:lnTo>
                  <a:pt x="11386" y="380682"/>
                </a:lnTo>
                <a:lnTo>
                  <a:pt x="3629" y="424947"/>
                </a:lnTo>
                <a:lnTo>
                  <a:pt x="0" y="470249"/>
                </a:lnTo>
                <a:lnTo>
                  <a:pt x="668" y="516354"/>
                </a:lnTo>
                <a:lnTo>
                  <a:pt x="5803" y="563028"/>
                </a:lnTo>
                <a:lnTo>
                  <a:pt x="15342" y="609006"/>
                </a:lnTo>
                <a:lnTo>
                  <a:pt x="28953" y="653063"/>
                </a:lnTo>
                <a:lnTo>
                  <a:pt x="46404" y="695027"/>
                </a:lnTo>
                <a:lnTo>
                  <a:pt x="67459" y="734730"/>
                </a:lnTo>
                <a:lnTo>
                  <a:pt x="91887" y="772002"/>
                </a:lnTo>
                <a:lnTo>
                  <a:pt x="119453" y="806673"/>
                </a:lnTo>
                <a:lnTo>
                  <a:pt x="149924" y="838573"/>
                </a:lnTo>
                <a:lnTo>
                  <a:pt x="183067" y="867533"/>
                </a:lnTo>
                <a:lnTo>
                  <a:pt x="218647" y="893384"/>
                </a:lnTo>
                <a:lnTo>
                  <a:pt x="256431" y="915955"/>
                </a:lnTo>
                <a:lnTo>
                  <a:pt x="296186" y="935077"/>
                </a:lnTo>
                <a:lnTo>
                  <a:pt x="337679" y="950580"/>
                </a:lnTo>
                <a:lnTo>
                  <a:pt x="380675" y="962295"/>
                </a:lnTo>
                <a:lnTo>
                  <a:pt x="424942" y="970052"/>
                </a:lnTo>
                <a:lnTo>
                  <a:pt x="470245" y="973681"/>
                </a:lnTo>
                <a:lnTo>
                  <a:pt x="516352" y="973013"/>
                </a:lnTo>
                <a:lnTo>
                  <a:pt x="563028" y="967878"/>
                </a:lnTo>
                <a:lnTo>
                  <a:pt x="609006" y="958339"/>
                </a:lnTo>
                <a:lnTo>
                  <a:pt x="653063" y="944728"/>
                </a:lnTo>
                <a:lnTo>
                  <a:pt x="695027" y="927277"/>
                </a:lnTo>
                <a:lnTo>
                  <a:pt x="734730" y="906221"/>
                </a:lnTo>
                <a:lnTo>
                  <a:pt x="772002" y="881794"/>
                </a:lnTo>
                <a:lnTo>
                  <a:pt x="806673" y="854228"/>
                </a:lnTo>
                <a:lnTo>
                  <a:pt x="838573" y="823757"/>
                </a:lnTo>
                <a:lnTo>
                  <a:pt x="867533" y="790614"/>
                </a:lnTo>
                <a:lnTo>
                  <a:pt x="893384" y="755034"/>
                </a:lnTo>
                <a:lnTo>
                  <a:pt x="915955" y="717250"/>
                </a:lnTo>
                <a:lnTo>
                  <a:pt x="935077" y="677494"/>
                </a:lnTo>
                <a:lnTo>
                  <a:pt x="950580" y="636002"/>
                </a:lnTo>
                <a:lnTo>
                  <a:pt x="962295" y="593006"/>
                </a:lnTo>
                <a:lnTo>
                  <a:pt x="970052" y="548739"/>
                </a:lnTo>
                <a:lnTo>
                  <a:pt x="973681" y="503436"/>
                </a:lnTo>
                <a:lnTo>
                  <a:pt x="973013" y="457329"/>
                </a:lnTo>
                <a:lnTo>
                  <a:pt x="967878" y="410653"/>
                </a:lnTo>
                <a:lnTo>
                  <a:pt x="958337" y="364675"/>
                </a:lnTo>
                <a:lnTo>
                  <a:pt x="944724" y="320618"/>
                </a:lnTo>
                <a:lnTo>
                  <a:pt x="927273" y="278654"/>
                </a:lnTo>
                <a:lnTo>
                  <a:pt x="906216" y="238951"/>
                </a:lnTo>
                <a:lnTo>
                  <a:pt x="881788" y="201679"/>
                </a:lnTo>
                <a:lnTo>
                  <a:pt x="854222" y="167008"/>
                </a:lnTo>
                <a:lnTo>
                  <a:pt x="823751" y="135108"/>
                </a:lnTo>
                <a:lnTo>
                  <a:pt x="790609" y="106148"/>
                </a:lnTo>
                <a:lnTo>
                  <a:pt x="755030" y="80297"/>
                </a:lnTo>
                <a:lnTo>
                  <a:pt x="717246" y="57726"/>
                </a:lnTo>
                <a:lnTo>
                  <a:pt x="677491" y="38604"/>
                </a:lnTo>
                <a:lnTo>
                  <a:pt x="636000" y="23101"/>
                </a:lnTo>
                <a:lnTo>
                  <a:pt x="593004" y="11386"/>
                </a:lnTo>
                <a:lnTo>
                  <a:pt x="548738" y="3629"/>
                </a:lnTo>
                <a:lnTo>
                  <a:pt x="503435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00172" y="5614371"/>
            <a:ext cx="974090" cy="974090"/>
          </a:xfrm>
          <a:custGeom>
            <a:avLst/>
            <a:gdLst/>
            <a:ahLst/>
            <a:cxnLst/>
            <a:rect l="l" t="t" r="r" b="b"/>
            <a:pathLst>
              <a:path w="974089" h="974090">
                <a:moveTo>
                  <a:pt x="563028" y="967878"/>
                </a:moveTo>
                <a:lnTo>
                  <a:pt x="609006" y="958339"/>
                </a:lnTo>
                <a:lnTo>
                  <a:pt x="653063" y="944728"/>
                </a:lnTo>
                <a:lnTo>
                  <a:pt x="695027" y="927277"/>
                </a:lnTo>
                <a:lnTo>
                  <a:pt x="734730" y="906221"/>
                </a:lnTo>
                <a:lnTo>
                  <a:pt x="772002" y="881794"/>
                </a:lnTo>
                <a:lnTo>
                  <a:pt x="806673" y="854228"/>
                </a:lnTo>
                <a:lnTo>
                  <a:pt x="838573" y="823757"/>
                </a:lnTo>
                <a:lnTo>
                  <a:pt x="867533" y="790614"/>
                </a:lnTo>
                <a:lnTo>
                  <a:pt x="893384" y="755034"/>
                </a:lnTo>
                <a:lnTo>
                  <a:pt x="915955" y="717250"/>
                </a:lnTo>
                <a:lnTo>
                  <a:pt x="935077" y="677494"/>
                </a:lnTo>
                <a:lnTo>
                  <a:pt x="950580" y="636002"/>
                </a:lnTo>
                <a:lnTo>
                  <a:pt x="962295" y="593006"/>
                </a:lnTo>
                <a:lnTo>
                  <a:pt x="970052" y="548739"/>
                </a:lnTo>
                <a:lnTo>
                  <a:pt x="973681" y="503436"/>
                </a:lnTo>
                <a:lnTo>
                  <a:pt x="973013" y="457329"/>
                </a:lnTo>
                <a:lnTo>
                  <a:pt x="967878" y="410653"/>
                </a:lnTo>
                <a:lnTo>
                  <a:pt x="958337" y="364675"/>
                </a:lnTo>
                <a:lnTo>
                  <a:pt x="944724" y="320618"/>
                </a:lnTo>
                <a:lnTo>
                  <a:pt x="927273" y="278654"/>
                </a:lnTo>
                <a:lnTo>
                  <a:pt x="906216" y="238951"/>
                </a:lnTo>
                <a:lnTo>
                  <a:pt x="881788" y="201679"/>
                </a:lnTo>
                <a:lnTo>
                  <a:pt x="854222" y="167008"/>
                </a:lnTo>
                <a:lnTo>
                  <a:pt x="823751" y="135108"/>
                </a:lnTo>
                <a:lnTo>
                  <a:pt x="790609" y="106148"/>
                </a:lnTo>
                <a:lnTo>
                  <a:pt x="755030" y="80297"/>
                </a:lnTo>
                <a:lnTo>
                  <a:pt x="717246" y="57726"/>
                </a:lnTo>
                <a:lnTo>
                  <a:pt x="677491" y="38604"/>
                </a:lnTo>
                <a:lnTo>
                  <a:pt x="636000" y="23101"/>
                </a:lnTo>
                <a:lnTo>
                  <a:pt x="593004" y="11386"/>
                </a:lnTo>
                <a:lnTo>
                  <a:pt x="548738" y="3629"/>
                </a:lnTo>
                <a:lnTo>
                  <a:pt x="503435" y="0"/>
                </a:lnTo>
                <a:lnTo>
                  <a:pt x="457329" y="668"/>
                </a:lnTo>
                <a:lnTo>
                  <a:pt x="410653" y="5803"/>
                </a:lnTo>
                <a:lnTo>
                  <a:pt x="364675" y="15344"/>
                </a:lnTo>
                <a:lnTo>
                  <a:pt x="320618" y="28957"/>
                </a:lnTo>
                <a:lnTo>
                  <a:pt x="278654" y="46409"/>
                </a:lnTo>
                <a:lnTo>
                  <a:pt x="238951" y="67466"/>
                </a:lnTo>
                <a:lnTo>
                  <a:pt x="201679" y="91895"/>
                </a:lnTo>
                <a:lnTo>
                  <a:pt x="167008" y="119462"/>
                </a:lnTo>
                <a:lnTo>
                  <a:pt x="135108" y="149934"/>
                </a:lnTo>
                <a:lnTo>
                  <a:pt x="106148" y="183076"/>
                </a:lnTo>
                <a:lnTo>
                  <a:pt x="80297" y="218656"/>
                </a:lnTo>
                <a:lnTo>
                  <a:pt x="57726" y="256440"/>
                </a:lnTo>
                <a:lnTo>
                  <a:pt x="38604" y="296195"/>
                </a:lnTo>
                <a:lnTo>
                  <a:pt x="23101" y="337687"/>
                </a:lnTo>
                <a:lnTo>
                  <a:pt x="11386" y="380682"/>
                </a:lnTo>
                <a:lnTo>
                  <a:pt x="3629" y="424947"/>
                </a:lnTo>
                <a:lnTo>
                  <a:pt x="0" y="470249"/>
                </a:lnTo>
                <a:lnTo>
                  <a:pt x="668" y="516354"/>
                </a:lnTo>
                <a:lnTo>
                  <a:pt x="5803" y="563028"/>
                </a:lnTo>
                <a:lnTo>
                  <a:pt x="15342" y="609006"/>
                </a:lnTo>
                <a:lnTo>
                  <a:pt x="28953" y="653063"/>
                </a:lnTo>
                <a:lnTo>
                  <a:pt x="46404" y="695027"/>
                </a:lnTo>
                <a:lnTo>
                  <a:pt x="67459" y="734730"/>
                </a:lnTo>
                <a:lnTo>
                  <a:pt x="91887" y="772002"/>
                </a:lnTo>
                <a:lnTo>
                  <a:pt x="119453" y="806673"/>
                </a:lnTo>
                <a:lnTo>
                  <a:pt x="149924" y="838573"/>
                </a:lnTo>
                <a:lnTo>
                  <a:pt x="183067" y="867533"/>
                </a:lnTo>
                <a:lnTo>
                  <a:pt x="218647" y="893384"/>
                </a:lnTo>
                <a:lnTo>
                  <a:pt x="256431" y="915955"/>
                </a:lnTo>
                <a:lnTo>
                  <a:pt x="296186" y="935077"/>
                </a:lnTo>
                <a:lnTo>
                  <a:pt x="337679" y="950580"/>
                </a:lnTo>
                <a:lnTo>
                  <a:pt x="380675" y="962295"/>
                </a:lnTo>
                <a:lnTo>
                  <a:pt x="424942" y="970052"/>
                </a:lnTo>
                <a:lnTo>
                  <a:pt x="470245" y="973681"/>
                </a:lnTo>
                <a:lnTo>
                  <a:pt x="516352" y="973013"/>
                </a:lnTo>
                <a:lnTo>
                  <a:pt x="563028" y="967878"/>
                </a:lnTo>
                <a:close/>
              </a:path>
            </a:pathLst>
          </a:custGeom>
          <a:ln w="50215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060000">
            <a:off x="2161603" y="5970214"/>
            <a:ext cx="824538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75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aluminium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2356389" y="6150876"/>
            <a:ext cx="492426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75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bottle</a:t>
            </a:r>
            <a:endParaRPr sz="12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2019-10-18T00:47:28Z</dcterms:created>
  <dcterms:modified xsi:type="dcterms:W3CDTF">2019-10-18T00:47:28Z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2019-05-27T00:00:00Z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2019-10-18T00:00:00Z</vt:filetime>
  </property>
</Properties>
</file>