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rgbClr val="58595B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rgbClr val="58595B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rgbClr val="58595B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94194" y="311353"/>
            <a:ext cx="6174460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0" i="0">
                <a:solidFill>
                  <a:srgbClr val="58595B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698" y="6819981"/>
            <a:ext cx="2085975" cy="12306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>
                <a:latin typeface="Century Gothic"/>
                <a:cs typeface="Century Gothic"/>
              </a:rPr>
              <a:t>Product </a:t>
            </a:r>
            <a:r>
              <a:rPr dirty="0" sz="1000" spc="-5">
                <a:latin typeface="Century Gothic"/>
                <a:cs typeface="Century Gothic"/>
              </a:rPr>
              <a:t>Dimension: Ø80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135mm</a:t>
            </a:r>
            <a:endParaRPr sz="1000">
              <a:latin typeface="Century Gothic"/>
              <a:cs typeface="Century Gothic"/>
            </a:endParaRPr>
          </a:p>
          <a:p>
            <a:pPr marL="12700" marR="602615">
              <a:lnSpc>
                <a:spcPct val="108300"/>
              </a:lnSpc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46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46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30cm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(LxWxH)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13.5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70519" y="6771178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 h="0">
                <a:moveTo>
                  <a:pt x="0" y="0"/>
                </a:moveTo>
                <a:lnTo>
                  <a:pt x="662435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423174" y="1267198"/>
            <a:ext cx="0" cy="7051040"/>
          </a:xfrm>
          <a:custGeom>
            <a:avLst/>
            <a:gdLst/>
            <a:ahLst/>
            <a:cxnLst/>
            <a:rect l="l" t="t" r="r" b="b"/>
            <a:pathLst>
              <a:path w="0" h="7051040">
                <a:moveTo>
                  <a:pt x="0" y="705096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71599" y="5438278"/>
            <a:ext cx="2952115" cy="0"/>
          </a:xfrm>
          <a:custGeom>
            <a:avLst/>
            <a:gdLst/>
            <a:ahLst/>
            <a:cxnLst/>
            <a:rect l="l" t="t" r="r" b="b"/>
            <a:pathLst>
              <a:path w="2952115" h="0">
                <a:moveTo>
                  <a:pt x="295200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893525" y="1516448"/>
            <a:ext cx="2685680" cy="36421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94194" y="311353"/>
            <a:ext cx="1664970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M284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417876" y="409803"/>
            <a:ext cx="3428365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latin typeface="Century Gothic"/>
                <a:cs typeface="Century Gothic"/>
              </a:rPr>
              <a:t>Eco </a:t>
            </a:r>
            <a:r>
              <a:rPr dirty="0" sz="2000">
                <a:latin typeface="Century Gothic"/>
                <a:cs typeface="Century Gothic"/>
              </a:rPr>
              <a:t>Coffee Cup </a:t>
            </a:r>
            <a:r>
              <a:rPr dirty="0" sz="2000" spc="-5">
                <a:latin typeface="Century Gothic"/>
                <a:cs typeface="Century Gothic"/>
              </a:rPr>
              <a:t>Stainless  Double </a:t>
            </a:r>
            <a:r>
              <a:rPr dirty="0" sz="2000">
                <a:latin typeface="Century Gothic"/>
                <a:cs typeface="Century Gothic"/>
              </a:rPr>
              <a:t>Wall Cup2Go</a:t>
            </a:r>
            <a:r>
              <a:rPr dirty="0" sz="2000" spc="-95">
                <a:latin typeface="Century Gothic"/>
                <a:cs typeface="Century Gothic"/>
              </a:rPr>
              <a:t> </a:t>
            </a:r>
            <a:r>
              <a:rPr dirty="0" sz="2000" spc="-5">
                <a:latin typeface="Century Gothic"/>
                <a:cs typeface="Century Gothic"/>
              </a:rPr>
              <a:t>356ml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41299" y="6786496"/>
            <a:ext cx="669290" cy="771525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>
                <a:latin typeface="Century Gothic"/>
                <a:cs typeface="Century Gothic"/>
              </a:rPr>
              <a:t>A  </a:t>
            </a:r>
            <a:r>
              <a:rPr dirty="0" sz="1000" spc="2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White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dirty="0" sz="1000">
                <a:latin typeface="Century Gothic"/>
                <a:cs typeface="Century Gothic"/>
              </a:rPr>
              <a:t>C </a:t>
            </a:r>
            <a:r>
              <a:rPr dirty="0" sz="1000" spc="229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Black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753447" y="6926733"/>
            <a:ext cx="1525485" cy="13381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653300" y="1456753"/>
            <a:ext cx="2513330" cy="48780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400" marR="76200">
              <a:lnSpc>
                <a:spcPct val="1083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With the </a:t>
            </a:r>
            <a:r>
              <a:rPr dirty="0" sz="1000" spc="-5">
                <a:latin typeface="Century Gothic"/>
                <a:cs typeface="Century Gothic"/>
              </a:rPr>
              <a:t>disposal </a:t>
            </a:r>
            <a:r>
              <a:rPr dirty="0" sz="1000">
                <a:latin typeface="Century Gothic"/>
                <a:cs typeface="Century Gothic"/>
              </a:rPr>
              <a:t>of environmentally  harmful </a:t>
            </a:r>
            <a:r>
              <a:rPr dirty="0" sz="1000" spc="-5">
                <a:latin typeface="Century Gothic"/>
                <a:cs typeface="Century Gothic"/>
              </a:rPr>
              <a:t>plastic </a:t>
            </a:r>
            <a:r>
              <a:rPr dirty="0" sz="1000">
                <a:latin typeface="Century Gothic"/>
                <a:cs typeface="Century Gothic"/>
              </a:rPr>
              <a:t>cups </a:t>
            </a:r>
            <a:r>
              <a:rPr dirty="0" sz="1000" spc="-5">
                <a:latin typeface="Century Gothic"/>
                <a:cs typeface="Century Gothic"/>
              </a:rPr>
              <a:t>in </a:t>
            </a:r>
            <a:r>
              <a:rPr dirty="0" sz="1000">
                <a:latin typeface="Century Gothic"/>
                <a:cs typeface="Century Gothic"/>
              </a:rPr>
              <a:t>today's </a:t>
            </a:r>
            <a:r>
              <a:rPr dirty="0" sz="1000" spc="-5">
                <a:latin typeface="Century Gothic"/>
                <a:cs typeface="Century Gothic"/>
              </a:rPr>
              <a:t>society,  </a:t>
            </a:r>
            <a:r>
              <a:rPr dirty="0" sz="1000">
                <a:latin typeface="Century Gothic"/>
                <a:cs typeface="Century Gothic"/>
              </a:rPr>
              <a:t>nothing reflects </a:t>
            </a:r>
            <a:r>
              <a:rPr dirty="0" sz="1000" spc="-5">
                <a:latin typeface="Century Gothic"/>
                <a:cs typeface="Century Gothic"/>
              </a:rPr>
              <a:t>awareness and  sustainability in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business </a:t>
            </a:r>
            <a:r>
              <a:rPr dirty="0" sz="1000">
                <a:latin typeface="Century Gothic"/>
                <a:cs typeface="Century Gothic"/>
              </a:rPr>
              <a:t>more than  </a:t>
            </a:r>
            <a:r>
              <a:rPr dirty="0" sz="1000" spc="-5">
                <a:latin typeface="Century Gothic"/>
                <a:cs typeface="Century Gothic"/>
              </a:rPr>
              <a:t>promotional stainless steel </a:t>
            </a:r>
            <a:r>
              <a:rPr dirty="0" sz="1000">
                <a:latin typeface="Century Gothic"/>
                <a:cs typeface="Century Gothic"/>
              </a:rPr>
              <a:t>coffee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cups.</a:t>
            </a:r>
            <a:endParaRPr sz="1000">
              <a:latin typeface="Century Gothic"/>
              <a:cs typeface="Century Gothic"/>
            </a:endParaRPr>
          </a:p>
          <a:p>
            <a:pPr marL="25400" marR="5080">
              <a:lnSpc>
                <a:spcPct val="1083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Presenting, our new </a:t>
            </a:r>
            <a:r>
              <a:rPr dirty="0" sz="1000" spc="-5">
                <a:latin typeface="Century Gothic"/>
                <a:cs typeface="Century Gothic"/>
              </a:rPr>
              <a:t>double walled,  stainless steel </a:t>
            </a:r>
            <a:r>
              <a:rPr dirty="0" sz="1000">
                <a:latin typeface="Century Gothic"/>
                <a:cs typeface="Century Gothic"/>
              </a:rPr>
              <a:t>Cup 2 </a:t>
            </a:r>
            <a:r>
              <a:rPr dirty="0" sz="1000" spc="-5">
                <a:latin typeface="Century Gothic"/>
                <a:cs typeface="Century Gothic"/>
              </a:rPr>
              <a:t>Go which sports </a:t>
            </a:r>
            <a:r>
              <a:rPr dirty="0" sz="1000">
                <a:latin typeface="Century Gothic"/>
                <a:cs typeface="Century Gothic"/>
              </a:rPr>
              <a:t>a  </a:t>
            </a:r>
            <a:r>
              <a:rPr dirty="0" sz="1000" spc="-5">
                <a:latin typeface="Century Gothic"/>
                <a:cs typeface="Century Gothic"/>
              </a:rPr>
              <a:t>stylish design with screw-top lid (with </a:t>
            </a:r>
            <a:r>
              <a:rPr dirty="0" sz="1000">
                <a:latin typeface="Century Gothic"/>
                <a:cs typeface="Century Gothic"/>
              </a:rPr>
              <a:t>flip-  top to </a:t>
            </a:r>
            <a:r>
              <a:rPr dirty="0" sz="1000" spc="-5">
                <a:latin typeface="Century Gothic"/>
                <a:cs typeface="Century Gothic"/>
              </a:rPr>
              <a:t>prevent annoying</a:t>
            </a:r>
            <a:r>
              <a:rPr dirty="0" sz="1000" spc="-3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splashes).</a:t>
            </a:r>
            <a:endParaRPr sz="1000">
              <a:latin typeface="Century Gothic"/>
              <a:cs typeface="Century Gothic"/>
            </a:endParaRPr>
          </a:p>
          <a:p>
            <a:pPr marL="25400" marR="43180">
              <a:lnSpc>
                <a:spcPct val="108300"/>
              </a:lnSpc>
              <a:spcBef>
                <a:spcPts val="570"/>
              </a:spcBef>
            </a:pPr>
            <a:r>
              <a:rPr dirty="0" sz="1000">
                <a:latin typeface="Century Gothic"/>
                <a:cs typeface="Century Gothic"/>
              </a:rPr>
              <a:t>This </a:t>
            </a:r>
            <a:r>
              <a:rPr dirty="0" sz="1000" spc="-5">
                <a:latin typeface="Century Gothic"/>
                <a:cs typeface="Century Gothic"/>
              </a:rPr>
              <a:t>promotional stainless </a:t>
            </a:r>
            <a:r>
              <a:rPr dirty="0" sz="1000">
                <a:latin typeface="Century Gothic"/>
                <a:cs typeface="Century Gothic"/>
              </a:rPr>
              <a:t>coffee cup </a:t>
            </a:r>
            <a:r>
              <a:rPr dirty="0" sz="1000" spc="-5">
                <a:latin typeface="Century Gothic"/>
                <a:cs typeface="Century Gothic"/>
              </a:rPr>
              <a:t>is  </a:t>
            </a: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perfect </a:t>
            </a:r>
            <a:r>
              <a:rPr dirty="0" sz="1000">
                <a:latin typeface="Century Gothic"/>
                <a:cs typeface="Century Gothic"/>
              </a:rPr>
              <a:t>gift for the ecologically  </a:t>
            </a:r>
            <a:r>
              <a:rPr dirty="0" sz="1000" spc="-5">
                <a:latin typeface="Century Gothic"/>
                <a:cs typeface="Century Gothic"/>
              </a:rPr>
              <a:t>aware and practical </a:t>
            </a:r>
            <a:r>
              <a:rPr dirty="0" sz="1000">
                <a:latin typeface="Century Gothic"/>
                <a:cs typeface="Century Gothic"/>
              </a:rPr>
              <a:t>minded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customer.</a:t>
            </a:r>
            <a:endParaRPr sz="1000">
              <a:latin typeface="Century Gothic"/>
              <a:cs typeface="Century Gothic"/>
            </a:endParaRPr>
          </a:p>
          <a:p>
            <a:pPr marL="25400">
              <a:lnSpc>
                <a:spcPct val="100000"/>
              </a:lnSpc>
              <a:spcBef>
                <a:spcPts val="665"/>
              </a:spcBef>
            </a:pPr>
            <a:r>
              <a:rPr dirty="0" sz="1000" spc="-5">
                <a:latin typeface="Century Gothic"/>
                <a:cs typeface="Century Gothic"/>
              </a:rPr>
              <a:t>Sold in </a:t>
            </a:r>
            <a:r>
              <a:rPr dirty="0" sz="1000">
                <a:latin typeface="Century Gothic"/>
                <a:cs typeface="Century Gothic"/>
              </a:rPr>
              <a:t>a retail </a:t>
            </a:r>
            <a:r>
              <a:rPr dirty="0" sz="1000" spc="-5">
                <a:latin typeface="Century Gothic"/>
                <a:cs typeface="Century Gothic"/>
              </a:rPr>
              <a:t>quality </a:t>
            </a:r>
            <a:r>
              <a:rPr dirty="0" sz="1000">
                <a:latin typeface="Century Gothic"/>
                <a:cs typeface="Century Gothic"/>
              </a:rPr>
              <a:t>gift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box.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marL="159385" indent="-146685">
              <a:lnSpc>
                <a:spcPct val="100000"/>
              </a:lnSpc>
              <a:buChar char="•"/>
              <a:tabLst>
                <a:tab pos="160020" algn="l"/>
              </a:tabLst>
            </a:pPr>
            <a:r>
              <a:rPr dirty="0" sz="1000">
                <a:latin typeface="Century Gothic"/>
                <a:cs typeface="Century Gothic"/>
              </a:rPr>
              <a:t>Capacity:</a:t>
            </a:r>
            <a:r>
              <a:rPr dirty="0" sz="1000" spc="-5">
                <a:latin typeface="Century Gothic"/>
                <a:cs typeface="Century Gothic"/>
              </a:rPr>
              <a:t> 356ml/12oz</a:t>
            </a:r>
            <a:endParaRPr sz="1000">
              <a:latin typeface="Century Gothic"/>
              <a:cs typeface="Century Gothic"/>
            </a:endParaRPr>
          </a:p>
          <a:p>
            <a:pPr marL="159385" indent="-146685">
              <a:lnSpc>
                <a:spcPct val="100000"/>
              </a:lnSpc>
              <a:spcBef>
                <a:spcPts val="384"/>
              </a:spcBef>
              <a:buChar char="•"/>
              <a:tabLst>
                <a:tab pos="160020" algn="l"/>
              </a:tabLst>
            </a:pPr>
            <a:r>
              <a:rPr dirty="0" sz="1000" spc="-5">
                <a:latin typeface="Century Gothic"/>
                <a:cs typeface="Century Gothic"/>
              </a:rPr>
              <a:t>Screw-on </a:t>
            </a:r>
            <a:r>
              <a:rPr dirty="0" sz="1000">
                <a:latin typeface="Century Gothic"/>
                <a:cs typeface="Century Gothic"/>
              </a:rPr>
              <a:t>hard </a:t>
            </a:r>
            <a:r>
              <a:rPr dirty="0" sz="1000" spc="-5">
                <a:latin typeface="Century Gothic"/>
                <a:cs typeface="Century Gothic"/>
              </a:rPr>
              <a:t>plastic lid with</a:t>
            </a:r>
            <a:r>
              <a:rPr dirty="0" sz="1000" spc="26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lip-top</a:t>
            </a:r>
            <a:endParaRPr sz="1000">
              <a:latin typeface="Century Gothic"/>
              <a:cs typeface="Century Gothic"/>
            </a:endParaRPr>
          </a:p>
          <a:p>
            <a:pPr marL="159385" indent="-146685">
              <a:lnSpc>
                <a:spcPct val="100000"/>
              </a:lnSpc>
              <a:spcBef>
                <a:spcPts val="380"/>
              </a:spcBef>
              <a:buChar char="•"/>
              <a:tabLst>
                <a:tab pos="160020" algn="l"/>
              </a:tabLst>
            </a:pPr>
            <a:r>
              <a:rPr dirty="0" sz="1000">
                <a:latin typeface="Century Gothic"/>
                <a:cs typeface="Century Gothic"/>
              </a:rPr>
              <a:t>Material: Food grade </a:t>
            </a:r>
            <a:r>
              <a:rPr dirty="0" sz="1000" spc="-5">
                <a:latin typeface="Century Gothic"/>
                <a:cs typeface="Century Gothic"/>
              </a:rPr>
              <a:t>#304</a:t>
            </a:r>
            <a:r>
              <a:rPr dirty="0" sz="1000" spc="-3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stainless</a:t>
            </a:r>
            <a:endParaRPr sz="1000">
              <a:latin typeface="Century Gothic"/>
              <a:cs typeface="Century Gothic"/>
            </a:endParaRPr>
          </a:p>
          <a:p>
            <a:pPr marL="159385">
              <a:lnSpc>
                <a:spcPct val="100000"/>
              </a:lnSpc>
            </a:pPr>
            <a:r>
              <a:rPr dirty="0" sz="1000" spc="-5">
                <a:latin typeface="Century Gothic"/>
                <a:cs typeface="Century Gothic"/>
              </a:rPr>
              <a:t>steel inner, #201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outer</a:t>
            </a:r>
            <a:endParaRPr sz="1000">
              <a:latin typeface="Century Gothic"/>
              <a:cs typeface="Century Gothic"/>
            </a:endParaRPr>
          </a:p>
          <a:p>
            <a:pPr marL="159385" indent="-146685">
              <a:lnSpc>
                <a:spcPct val="100000"/>
              </a:lnSpc>
              <a:spcBef>
                <a:spcPts val="385"/>
              </a:spcBef>
              <a:buChar char="•"/>
              <a:tabLst>
                <a:tab pos="160020" algn="l"/>
              </a:tabLst>
            </a:pPr>
            <a:r>
              <a:rPr dirty="0" sz="1000">
                <a:latin typeface="Century Gothic"/>
                <a:cs typeface="Century Gothic"/>
              </a:rPr>
              <a:t>Not </a:t>
            </a:r>
            <a:r>
              <a:rPr dirty="0" sz="1000" spc="-5">
                <a:latin typeface="Century Gothic"/>
                <a:cs typeface="Century Gothic"/>
              </a:rPr>
              <a:t>dishwasher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safe</a:t>
            </a:r>
            <a:endParaRPr sz="1000">
              <a:latin typeface="Century Gothic"/>
              <a:cs typeface="Century Gothic"/>
            </a:endParaRPr>
          </a:p>
          <a:p>
            <a:pPr marL="159385" indent="-146685">
              <a:lnSpc>
                <a:spcPct val="100000"/>
              </a:lnSpc>
              <a:spcBef>
                <a:spcPts val="380"/>
              </a:spcBef>
              <a:buChar char="•"/>
              <a:tabLst>
                <a:tab pos="160020" algn="l"/>
              </a:tabLst>
            </a:pPr>
            <a:r>
              <a:rPr dirty="0" sz="1000">
                <a:latin typeface="Century Gothic"/>
                <a:cs typeface="Century Gothic"/>
              </a:rPr>
              <a:t>Not microwave</a:t>
            </a:r>
            <a:r>
              <a:rPr dirty="0" sz="1000" spc="-10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safe</a:t>
            </a:r>
            <a:endParaRPr sz="1000">
              <a:latin typeface="Century Gothic"/>
              <a:cs typeface="Century Gothic"/>
            </a:endParaRPr>
          </a:p>
          <a:p>
            <a:pPr marL="159385" indent="-146685">
              <a:lnSpc>
                <a:spcPct val="100000"/>
              </a:lnSpc>
              <a:spcBef>
                <a:spcPts val="385"/>
              </a:spcBef>
              <a:buChar char="•"/>
              <a:tabLst>
                <a:tab pos="160020" algn="l"/>
              </a:tabLst>
            </a:pPr>
            <a:r>
              <a:rPr dirty="0" sz="1000" spc="-5">
                <a:latin typeface="Century Gothic"/>
                <a:cs typeface="Century Gothic"/>
              </a:rPr>
              <a:t>Sold in </a:t>
            </a:r>
            <a:r>
              <a:rPr dirty="0" sz="1000">
                <a:latin typeface="Century Gothic"/>
                <a:cs typeface="Century Gothic"/>
              </a:rPr>
              <a:t>a retail </a:t>
            </a:r>
            <a:r>
              <a:rPr dirty="0" sz="1000" spc="-5">
                <a:latin typeface="Century Gothic"/>
                <a:cs typeface="Century Gothic"/>
              </a:rPr>
              <a:t>quality </a:t>
            </a:r>
            <a:r>
              <a:rPr dirty="0" sz="1000">
                <a:latin typeface="Century Gothic"/>
                <a:cs typeface="Century Gothic"/>
              </a:rPr>
              <a:t>gift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box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00">
              <a:latin typeface="Times New Roman"/>
              <a:cs typeface="Times New Roman"/>
            </a:endParaRPr>
          </a:p>
          <a:p>
            <a:pPr marL="45085">
              <a:lnSpc>
                <a:spcPct val="100000"/>
              </a:lnSpc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40005" marR="1087755">
              <a:lnSpc>
                <a:spcPct val="100000"/>
              </a:lnSpc>
              <a:spcBef>
                <a:spcPts val="630"/>
              </a:spcBef>
            </a:pPr>
            <a:r>
              <a:rPr dirty="0" sz="1000">
                <a:latin typeface="Century Gothic"/>
                <a:cs typeface="Century Gothic"/>
              </a:rPr>
              <a:t>Cup </a:t>
            </a:r>
            <a:r>
              <a:rPr dirty="0" sz="1000" spc="-5">
                <a:latin typeface="Century Gothic"/>
                <a:cs typeface="Century Gothic"/>
              </a:rPr>
              <a:t>(pad): 40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40mm  </a:t>
            </a:r>
            <a:r>
              <a:rPr dirty="0" sz="1000">
                <a:latin typeface="Century Gothic"/>
                <a:cs typeface="Century Gothic"/>
              </a:rPr>
              <a:t>Cup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(screen):</a:t>
            </a:r>
            <a:endParaRPr sz="1000">
              <a:latin typeface="Century Gothic"/>
              <a:cs typeface="Century Gothic"/>
            </a:endParaRPr>
          </a:p>
          <a:p>
            <a:pPr marL="40005">
              <a:lnSpc>
                <a:spcPct val="100000"/>
              </a:lnSpc>
            </a:pPr>
            <a:r>
              <a:rPr dirty="0" sz="1000" spc="-5">
                <a:latin typeface="Century Gothic"/>
                <a:cs typeface="Century Gothic"/>
              </a:rPr>
              <a:t>240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50mm (1 </a:t>
            </a:r>
            <a:r>
              <a:rPr dirty="0" sz="1000">
                <a:latin typeface="Century Gothic"/>
                <a:cs typeface="Century Gothic"/>
              </a:rPr>
              <a:t>col </a:t>
            </a:r>
            <a:r>
              <a:rPr dirty="0" sz="1000" spc="-5">
                <a:latin typeface="Century Gothic"/>
                <a:cs typeface="Century Gothic"/>
              </a:rPr>
              <a:t>wrap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only)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493549" y="5032197"/>
            <a:ext cx="1509661" cy="16115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70879" y="1267889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 h="0">
                <a:moveTo>
                  <a:pt x="0" y="0"/>
                </a:moveTo>
                <a:lnTo>
                  <a:pt x="6624713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71599" y="831917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2019-10-18T00:46:27Z</dcterms:created>
  <dcterms:modified xsi:type="dcterms:W3CDTF">2019-10-18T00:46:27Z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2018-11-01T00:00:00Z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2019-10-18T00:00:00Z</vt:filetime>
  </property>
</Properties>
</file>