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70519" y="5278078"/>
            <a:ext cx="2453005" cy="0"/>
          </a:xfrm>
          <a:custGeom>
            <a:avLst/>
            <a:gdLst/>
            <a:ahLst/>
            <a:cxnLst/>
            <a:rect l="l" t="t" r="r" b="b"/>
            <a:pathLst>
              <a:path w="2453005" h="0">
                <a:moveTo>
                  <a:pt x="0" y="0"/>
                </a:moveTo>
                <a:lnTo>
                  <a:pt x="245267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923499" y="1267203"/>
            <a:ext cx="0" cy="5250815"/>
          </a:xfrm>
          <a:custGeom>
            <a:avLst/>
            <a:gdLst/>
            <a:ahLst/>
            <a:cxnLst/>
            <a:rect l="l" t="t" r="r" b="b"/>
            <a:pathLst>
              <a:path w="0" h="5250815">
                <a:moveTo>
                  <a:pt x="0" y="5250599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1601" y="3741677"/>
            <a:ext cx="2453640" cy="0"/>
          </a:xfrm>
          <a:custGeom>
            <a:avLst/>
            <a:gdLst/>
            <a:ahLst/>
            <a:cxnLst/>
            <a:rect l="l" t="t" r="r" b="b"/>
            <a:pathLst>
              <a:path w="2453640" h="0">
                <a:moveTo>
                  <a:pt x="2453398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4199" y="311353"/>
            <a:ext cx="6174450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8595B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3600" y="7284653"/>
            <a:ext cx="7385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Cup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Colour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33641" y="7611650"/>
            <a:ext cx="12763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CA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1217" y="7611650"/>
            <a:ext cx="12763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CB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77831" y="7611650"/>
            <a:ext cx="13144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CC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4199" y="311353"/>
            <a:ext cx="166497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M281</a:t>
            </a:r>
          </a:p>
        </p:txBody>
      </p:sp>
      <p:sp>
        <p:nvSpPr>
          <p:cNvPr id="7" name="object 7"/>
          <p:cNvSpPr/>
          <p:nvPr/>
        </p:nvSpPr>
        <p:spPr>
          <a:xfrm>
            <a:off x="471600" y="65170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186060" y="1443810"/>
            <a:ext cx="3533365" cy="32108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78699" y="7841653"/>
            <a:ext cx="84455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Band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Colours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20388" y="8019753"/>
            <a:ext cx="123189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SA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97958" y="8019753"/>
            <a:ext cx="123189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SB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77194" y="8019753"/>
            <a:ext cx="12763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SC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56774" y="8019753"/>
            <a:ext cx="12763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SD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50825" y="8019753"/>
            <a:ext cx="123189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SE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32438" y="8019753"/>
            <a:ext cx="11938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SF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07649" y="8019753"/>
            <a:ext cx="13144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SG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89280" y="8019753"/>
            <a:ext cx="12763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SH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88068" y="8019753"/>
            <a:ext cx="9525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SI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687" y="8019753"/>
            <a:ext cx="11112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SJ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34913" y="8019753"/>
            <a:ext cx="123189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SK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19762" y="8019753"/>
            <a:ext cx="115570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>
                <a:latin typeface="Arial Narrow"/>
                <a:cs typeface="Arial Narrow"/>
              </a:rPr>
              <a:t>SL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500593" y="8019753"/>
            <a:ext cx="135255" cy="1308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00" spc="-5">
                <a:latin typeface="Arial Narrow"/>
                <a:cs typeface="Arial Narrow"/>
              </a:rPr>
              <a:t>SM</a:t>
            </a:r>
            <a:endParaRPr sz="700">
              <a:latin typeface="Arial Narrow"/>
              <a:cs typeface="Arial Narrow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804752" y="7875262"/>
            <a:ext cx="4923605" cy="1372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853776" y="7070384"/>
            <a:ext cx="312726" cy="5226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16951" y="7040689"/>
            <a:ext cx="330439" cy="5523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93374" y="7073662"/>
            <a:ext cx="312737" cy="5226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496375" y="406006"/>
            <a:ext cx="342836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Century Gothic"/>
                <a:cs typeface="Century Gothic"/>
              </a:rPr>
              <a:t>Eco </a:t>
            </a:r>
            <a:r>
              <a:rPr dirty="0" sz="2000">
                <a:latin typeface="Century Gothic"/>
                <a:cs typeface="Century Gothic"/>
              </a:rPr>
              <a:t>Coffee Cup </a:t>
            </a:r>
            <a:r>
              <a:rPr dirty="0" sz="2000" spc="-5">
                <a:latin typeface="Century Gothic"/>
                <a:cs typeface="Century Gothic"/>
              </a:rPr>
              <a:t>Stainless  Double </a:t>
            </a:r>
            <a:r>
              <a:rPr dirty="0" sz="2000">
                <a:latin typeface="Century Gothic"/>
                <a:cs typeface="Century Gothic"/>
              </a:rPr>
              <a:t>Wall Cup2Go</a:t>
            </a:r>
            <a:r>
              <a:rPr dirty="0" sz="2000" spc="-95">
                <a:latin typeface="Century Gothic"/>
                <a:cs typeface="Century Gothic"/>
              </a:rPr>
              <a:t> </a:t>
            </a:r>
            <a:r>
              <a:rPr dirty="0" sz="2000" spc="-5">
                <a:latin typeface="Century Gothic"/>
                <a:cs typeface="Century Gothic"/>
              </a:rPr>
              <a:t>375ml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317582" y="5027220"/>
            <a:ext cx="1511985" cy="1345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570" y="4861029"/>
            <a:ext cx="1512570" cy="1512570"/>
          </a:xfrm>
          <a:custGeom>
            <a:avLst/>
            <a:gdLst/>
            <a:ahLst/>
            <a:cxnLst/>
            <a:rect l="l" t="t" r="r" b="b"/>
            <a:pathLst>
              <a:path w="1512570" h="1512570">
                <a:moveTo>
                  <a:pt x="756005" y="1511998"/>
                </a:moveTo>
                <a:lnTo>
                  <a:pt x="803816" y="1510511"/>
                </a:lnTo>
                <a:lnTo>
                  <a:pt x="850836" y="1506108"/>
                </a:lnTo>
                <a:lnTo>
                  <a:pt x="896977" y="1498878"/>
                </a:lnTo>
                <a:lnTo>
                  <a:pt x="942152" y="1488909"/>
                </a:lnTo>
                <a:lnTo>
                  <a:pt x="986270" y="1476291"/>
                </a:lnTo>
                <a:lnTo>
                  <a:pt x="1029244" y="1461111"/>
                </a:lnTo>
                <a:lnTo>
                  <a:pt x="1070985" y="1443459"/>
                </a:lnTo>
                <a:lnTo>
                  <a:pt x="1111405" y="1423422"/>
                </a:lnTo>
                <a:lnTo>
                  <a:pt x="1150414" y="1401089"/>
                </a:lnTo>
                <a:lnTo>
                  <a:pt x="1187925" y="1376550"/>
                </a:lnTo>
                <a:lnTo>
                  <a:pt x="1223849" y="1349892"/>
                </a:lnTo>
                <a:lnTo>
                  <a:pt x="1258096" y="1321203"/>
                </a:lnTo>
                <a:lnTo>
                  <a:pt x="1290580" y="1290574"/>
                </a:lnTo>
                <a:lnTo>
                  <a:pt x="1321210" y="1258091"/>
                </a:lnTo>
                <a:lnTo>
                  <a:pt x="1349899" y="1223844"/>
                </a:lnTo>
                <a:lnTo>
                  <a:pt x="1376558" y="1187921"/>
                </a:lnTo>
                <a:lnTo>
                  <a:pt x="1401099" y="1150411"/>
                </a:lnTo>
                <a:lnTo>
                  <a:pt x="1423432" y="1111402"/>
                </a:lnTo>
                <a:lnTo>
                  <a:pt x="1443469" y="1070983"/>
                </a:lnTo>
                <a:lnTo>
                  <a:pt x="1461122" y="1029243"/>
                </a:lnTo>
                <a:lnTo>
                  <a:pt x="1476302" y="986269"/>
                </a:lnTo>
                <a:lnTo>
                  <a:pt x="1488921" y="942151"/>
                </a:lnTo>
                <a:lnTo>
                  <a:pt x="1498890" y="896977"/>
                </a:lnTo>
                <a:lnTo>
                  <a:pt x="1506120" y="850836"/>
                </a:lnTo>
                <a:lnTo>
                  <a:pt x="1510523" y="803815"/>
                </a:lnTo>
                <a:lnTo>
                  <a:pt x="1512011" y="756005"/>
                </a:lnTo>
                <a:lnTo>
                  <a:pt x="1510523" y="708193"/>
                </a:lnTo>
                <a:lnTo>
                  <a:pt x="1506120" y="661172"/>
                </a:lnTo>
                <a:lnTo>
                  <a:pt x="1498890" y="615029"/>
                </a:lnTo>
                <a:lnTo>
                  <a:pt x="1488921" y="569854"/>
                </a:lnTo>
                <a:lnTo>
                  <a:pt x="1476302" y="525735"/>
                </a:lnTo>
                <a:lnTo>
                  <a:pt x="1461122" y="482761"/>
                </a:lnTo>
                <a:lnTo>
                  <a:pt x="1443469" y="441019"/>
                </a:lnTo>
                <a:lnTo>
                  <a:pt x="1423432" y="400600"/>
                </a:lnTo>
                <a:lnTo>
                  <a:pt x="1401099" y="361590"/>
                </a:lnTo>
                <a:lnTo>
                  <a:pt x="1376558" y="324080"/>
                </a:lnTo>
                <a:lnTo>
                  <a:pt x="1349899" y="288156"/>
                </a:lnTo>
                <a:lnTo>
                  <a:pt x="1321210" y="253909"/>
                </a:lnTo>
                <a:lnTo>
                  <a:pt x="1290580" y="221426"/>
                </a:lnTo>
                <a:lnTo>
                  <a:pt x="1258096" y="190795"/>
                </a:lnTo>
                <a:lnTo>
                  <a:pt x="1223849" y="162107"/>
                </a:lnTo>
                <a:lnTo>
                  <a:pt x="1187925" y="135448"/>
                </a:lnTo>
                <a:lnTo>
                  <a:pt x="1150414" y="110909"/>
                </a:lnTo>
                <a:lnTo>
                  <a:pt x="1111405" y="88576"/>
                </a:lnTo>
                <a:lnTo>
                  <a:pt x="1070985" y="68539"/>
                </a:lnTo>
                <a:lnTo>
                  <a:pt x="1029244" y="50886"/>
                </a:lnTo>
                <a:lnTo>
                  <a:pt x="986270" y="35707"/>
                </a:lnTo>
                <a:lnTo>
                  <a:pt x="942152" y="23088"/>
                </a:lnTo>
                <a:lnTo>
                  <a:pt x="896977" y="13120"/>
                </a:lnTo>
                <a:lnTo>
                  <a:pt x="850836" y="5890"/>
                </a:lnTo>
                <a:lnTo>
                  <a:pt x="803816" y="1487"/>
                </a:lnTo>
                <a:lnTo>
                  <a:pt x="756005" y="0"/>
                </a:lnTo>
                <a:lnTo>
                  <a:pt x="708195" y="1487"/>
                </a:lnTo>
                <a:lnTo>
                  <a:pt x="661174" y="5890"/>
                </a:lnTo>
                <a:lnTo>
                  <a:pt x="615033" y="13120"/>
                </a:lnTo>
                <a:lnTo>
                  <a:pt x="569859" y="23088"/>
                </a:lnTo>
                <a:lnTo>
                  <a:pt x="525740" y="35707"/>
                </a:lnTo>
                <a:lnTo>
                  <a:pt x="482766" y="50886"/>
                </a:lnTo>
                <a:lnTo>
                  <a:pt x="441025" y="68539"/>
                </a:lnTo>
                <a:lnTo>
                  <a:pt x="400605" y="88576"/>
                </a:lnTo>
                <a:lnTo>
                  <a:pt x="361596" y="110909"/>
                </a:lnTo>
                <a:lnTo>
                  <a:pt x="324085" y="135448"/>
                </a:lnTo>
                <a:lnTo>
                  <a:pt x="288162" y="162107"/>
                </a:lnTo>
                <a:lnTo>
                  <a:pt x="253914" y="190795"/>
                </a:lnTo>
                <a:lnTo>
                  <a:pt x="221430" y="221426"/>
                </a:lnTo>
                <a:lnTo>
                  <a:pt x="190800" y="253909"/>
                </a:lnTo>
                <a:lnTo>
                  <a:pt x="162111" y="288156"/>
                </a:lnTo>
                <a:lnTo>
                  <a:pt x="135452" y="324080"/>
                </a:lnTo>
                <a:lnTo>
                  <a:pt x="110912" y="361590"/>
                </a:lnTo>
                <a:lnTo>
                  <a:pt x="88578" y="400600"/>
                </a:lnTo>
                <a:lnTo>
                  <a:pt x="68541" y="441019"/>
                </a:lnTo>
                <a:lnTo>
                  <a:pt x="50888" y="482761"/>
                </a:lnTo>
                <a:lnTo>
                  <a:pt x="35708" y="525735"/>
                </a:lnTo>
                <a:lnTo>
                  <a:pt x="23089" y="569854"/>
                </a:lnTo>
                <a:lnTo>
                  <a:pt x="13120" y="615029"/>
                </a:lnTo>
                <a:lnTo>
                  <a:pt x="5890" y="661172"/>
                </a:lnTo>
                <a:lnTo>
                  <a:pt x="1487" y="708193"/>
                </a:lnTo>
                <a:lnTo>
                  <a:pt x="0" y="756005"/>
                </a:lnTo>
                <a:lnTo>
                  <a:pt x="1487" y="803815"/>
                </a:lnTo>
                <a:lnTo>
                  <a:pt x="5890" y="850836"/>
                </a:lnTo>
                <a:lnTo>
                  <a:pt x="13120" y="896977"/>
                </a:lnTo>
                <a:lnTo>
                  <a:pt x="23089" y="942151"/>
                </a:lnTo>
                <a:lnTo>
                  <a:pt x="35708" y="986269"/>
                </a:lnTo>
                <a:lnTo>
                  <a:pt x="50888" y="1029243"/>
                </a:lnTo>
                <a:lnTo>
                  <a:pt x="68541" y="1070983"/>
                </a:lnTo>
                <a:lnTo>
                  <a:pt x="88578" y="1111402"/>
                </a:lnTo>
                <a:lnTo>
                  <a:pt x="110912" y="1150411"/>
                </a:lnTo>
                <a:lnTo>
                  <a:pt x="135452" y="1187921"/>
                </a:lnTo>
                <a:lnTo>
                  <a:pt x="162111" y="1223844"/>
                </a:lnTo>
                <a:lnTo>
                  <a:pt x="190800" y="1258091"/>
                </a:lnTo>
                <a:lnTo>
                  <a:pt x="221430" y="1290574"/>
                </a:lnTo>
                <a:lnTo>
                  <a:pt x="253914" y="1321203"/>
                </a:lnTo>
                <a:lnTo>
                  <a:pt x="288162" y="1349892"/>
                </a:lnTo>
                <a:lnTo>
                  <a:pt x="324085" y="1376550"/>
                </a:lnTo>
                <a:lnTo>
                  <a:pt x="361596" y="1401089"/>
                </a:lnTo>
                <a:lnTo>
                  <a:pt x="400605" y="1423422"/>
                </a:lnTo>
                <a:lnTo>
                  <a:pt x="441025" y="1443459"/>
                </a:lnTo>
                <a:lnTo>
                  <a:pt x="482766" y="1461111"/>
                </a:lnTo>
                <a:lnTo>
                  <a:pt x="525740" y="1476291"/>
                </a:lnTo>
                <a:lnTo>
                  <a:pt x="569859" y="1488909"/>
                </a:lnTo>
                <a:lnTo>
                  <a:pt x="615033" y="1498878"/>
                </a:lnTo>
                <a:lnTo>
                  <a:pt x="661174" y="1506108"/>
                </a:lnTo>
                <a:lnTo>
                  <a:pt x="708195" y="1510511"/>
                </a:lnTo>
                <a:lnTo>
                  <a:pt x="756005" y="1511998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42937" y="1381848"/>
            <a:ext cx="2096135" cy="550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4945" marR="93345" indent="-182245">
              <a:lnSpc>
                <a:spcPct val="100000"/>
              </a:lnSpc>
              <a:spcBef>
                <a:spcPts val="10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Mix 'n' match cups </a:t>
            </a:r>
            <a:r>
              <a:rPr dirty="0" sz="1000" spc="-5">
                <a:latin typeface="Century Gothic"/>
                <a:cs typeface="Century Gothic"/>
              </a:rPr>
              <a:t>and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band  </a:t>
            </a:r>
            <a:r>
              <a:rPr dirty="0" sz="1000">
                <a:latin typeface="Century Gothic"/>
                <a:cs typeface="Century Gothic"/>
              </a:rPr>
              <a:t>colours</a:t>
            </a:r>
            <a:endParaRPr sz="1000">
              <a:latin typeface="Century Gothic"/>
              <a:cs typeface="Century Gothic"/>
            </a:endParaRPr>
          </a:p>
          <a:p>
            <a:pPr marL="194945" marR="100965" indent="-182245">
              <a:lnSpc>
                <a:spcPct val="100000"/>
              </a:lnSpc>
              <a:spcBef>
                <a:spcPts val="66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Screw-on </a:t>
            </a:r>
            <a:r>
              <a:rPr dirty="0" sz="1000">
                <a:latin typeface="Century Gothic"/>
                <a:cs typeface="Century Gothic"/>
              </a:rPr>
              <a:t>hard </a:t>
            </a:r>
            <a:r>
              <a:rPr dirty="0" sz="1000" spc="-5">
                <a:latin typeface="Century Gothic"/>
                <a:cs typeface="Century Gothic"/>
              </a:rPr>
              <a:t>plastic lid with  </a:t>
            </a:r>
            <a:r>
              <a:rPr dirty="0" sz="1000">
                <a:latin typeface="Century Gothic"/>
                <a:cs typeface="Century Gothic"/>
              </a:rPr>
              <a:t>flip-top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67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Silicone band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66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Food grade </a:t>
            </a:r>
            <a:r>
              <a:rPr dirty="0" sz="1000" spc="-5">
                <a:latin typeface="Century Gothic"/>
                <a:cs typeface="Century Gothic"/>
              </a:rPr>
              <a:t>Stainless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Steel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66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Double wall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construction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67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Lid Material: PP - </a:t>
            </a:r>
            <a:r>
              <a:rPr dirty="0" sz="1000" spc="-5">
                <a:latin typeface="Century Gothic"/>
                <a:cs typeface="Century Gothic"/>
              </a:rPr>
              <a:t>BPA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  <a:p>
            <a:pPr marL="194945" marR="73660" indent="-182245">
              <a:lnSpc>
                <a:spcPct val="100000"/>
              </a:lnSpc>
              <a:spcBef>
                <a:spcPts val="66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Not </a:t>
            </a:r>
            <a:r>
              <a:rPr dirty="0" sz="1000" spc="-5">
                <a:latin typeface="Century Gothic"/>
                <a:cs typeface="Century Gothic"/>
              </a:rPr>
              <a:t>dishwasher </a:t>
            </a:r>
            <a:r>
              <a:rPr dirty="0" sz="1000">
                <a:latin typeface="Century Gothic"/>
                <a:cs typeface="Century Gothic"/>
              </a:rPr>
              <a:t>or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microwave  </a:t>
            </a:r>
            <a:r>
              <a:rPr dirty="0" sz="1000" spc="-5">
                <a:latin typeface="Century Gothic"/>
                <a:cs typeface="Century Gothic"/>
              </a:rPr>
              <a:t>safe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67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Sold in </a:t>
            </a:r>
            <a:r>
              <a:rPr dirty="0" sz="1000">
                <a:latin typeface="Century Gothic"/>
                <a:cs typeface="Century Gothic"/>
              </a:rPr>
              <a:t>a retail </a:t>
            </a: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gift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box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18465">
              <a:lnSpc>
                <a:spcPct val="1083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Cup </a:t>
            </a:r>
            <a:r>
              <a:rPr dirty="0" sz="1000" spc="-5">
                <a:latin typeface="Century Gothic"/>
                <a:cs typeface="Century Gothic"/>
              </a:rPr>
              <a:t>(pad): 25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30mm  Band (screen): 200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18mm</a:t>
            </a:r>
            <a:endParaRPr sz="1000">
              <a:latin typeface="Century Gothic"/>
              <a:cs typeface="Century Gothic"/>
            </a:endParaRPr>
          </a:p>
          <a:p>
            <a:pPr marL="926465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(1 </a:t>
            </a:r>
            <a:r>
              <a:rPr dirty="0" sz="1000">
                <a:latin typeface="Century Gothic"/>
                <a:cs typeface="Century Gothic"/>
              </a:rPr>
              <a:t>col </a:t>
            </a:r>
            <a:r>
              <a:rPr dirty="0" sz="1000" spc="-5">
                <a:latin typeface="Century Gothic"/>
                <a:cs typeface="Century Gothic"/>
              </a:rPr>
              <a:t>wrap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only)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Cup: </a:t>
            </a:r>
            <a:r>
              <a:rPr dirty="0" sz="1000" spc="-5">
                <a:latin typeface="Century Gothic"/>
                <a:cs typeface="Century Gothic"/>
              </a:rPr>
              <a:t>25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22860">
              <a:lnSpc>
                <a:spcPct val="100000"/>
              </a:lnSpc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22860" marR="7620">
              <a:lnSpc>
                <a:spcPct val="108300"/>
              </a:lnSpc>
              <a:spcBef>
                <a:spcPts val="489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Ø88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138mm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</a:t>
            </a:r>
            <a:endParaRPr sz="1000">
              <a:latin typeface="Century Gothic"/>
              <a:cs typeface="Century Gothic"/>
            </a:endParaRPr>
          </a:p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22860" marR="5080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60.5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51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16.5cm (LxWxH)  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8.54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Times New Roman"/>
              <a:cs typeface="Times New Roman"/>
            </a:endParaRPr>
          </a:p>
          <a:p>
            <a:pPr marL="35560">
              <a:lnSpc>
                <a:spcPct val="100000"/>
              </a:lnSpc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376421" y="4639624"/>
            <a:ext cx="883285" cy="883285"/>
          </a:xfrm>
          <a:custGeom>
            <a:avLst/>
            <a:gdLst/>
            <a:ahLst/>
            <a:cxnLst/>
            <a:rect l="l" t="t" r="r" b="b"/>
            <a:pathLst>
              <a:path w="883285" h="883285">
                <a:moveTo>
                  <a:pt x="420267" y="0"/>
                </a:moveTo>
                <a:lnTo>
                  <a:pt x="372305" y="4970"/>
                </a:lnTo>
                <a:lnTo>
                  <a:pt x="325154" y="15063"/>
                </a:lnTo>
                <a:lnTo>
                  <a:pt x="280270" y="29866"/>
                </a:lnTo>
                <a:lnTo>
                  <a:pt x="237876" y="49071"/>
                </a:lnTo>
                <a:lnTo>
                  <a:pt x="198196" y="72368"/>
                </a:lnTo>
                <a:lnTo>
                  <a:pt x="161455" y="99450"/>
                </a:lnTo>
                <a:lnTo>
                  <a:pt x="127877" y="130008"/>
                </a:lnTo>
                <a:lnTo>
                  <a:pt x="97685" y="163733"/>
                </a:lnTo>
                <a:lnTo>
                  <a:pt x="71104" y="200318"/>
                </a:lnTo>
                <a:lnTo>
                  <a:pt x="48359" y="239454"/>
                </a:lnTo>
                <a:lnTo>
                  <a:pt x="29672" y="280831"/>
                </a:lnTo>
                <a:lnTo>
                  <a:pt x="15269" y="324143"/>
                </a:lnTo>
                <a:lnTo>
                  <a:pt x="5373" y="369080"/>
                </a:lnTo>
                <a:lnTo>
                  <a:pt x="208" y="415333"/>
                </a:lnTo>
                <a:lnTo>
                  <a:pt x="0" y="462595"/>
                </a:lnTo>
                <a:lnTo>
                  <a:pt x="4970" y="510557"/>
                </a:lnTo>
                <a:lnTo>
                  <a:pt x="15065" y="557708"/>
                </a:lnTo>
                <a:lnTo>
                  <a:pt x="29870" y="602592"/>
                </a:lnTo>
                <a:lnTo>
                  <a:pt x="49075" y="644985"/>
                </a:lnTo>
                <a:lnTo>
                  <a:pt x="72373" y="684664"/>
                </a:lnTo>
                <a:lnTo>
                  <a:pt x="99455" y="721404"/>
                </a:lnTo>
                <a:lnTo>
                  <a:pt x="130013" y="754981"/>
                </a:lnTo>
                <a:lnTo>
                  <a:pt x="163738" y="785172"/>
                </a:lnTo>
                <a:lnTo>
                  <a:pt x="200322" y="811751"/>
                </a:lnTo>
                <a:lnTo>
                  <a:pt x="239457" y="834495"/>
                </a:lnTo>
                <a:lnTo>
                  <a:pt x="280834" y="853181"/>
                </a:lnTo>
                <a:lnTo>
                  <a:pt x="324145" y="867583"/>
                </a:lnTo>
                <a:lnTo>
                  <a:pt x="369081" y="877478"/>
                </a:lnTo>
                <a:lnTo>
                  <a:pt x="415334" y="882642"/>
                </a:lnTo>
                <a:lnTo>
                  <a:pt x="462595" y="882850"/>
                </a:lnTo>
                <a:lnTo>
                  <a:pt x="510557" y="877879"/>
                </a:lnTo>
                <a:lnTo>
                  <a:pt x="557708" y="867787"/>
                </a:lnTo>
                <a:lnTo>
                  <a:pt x="602592" y="852984"/>
                </a:lnTo>
                <a:lnTo>
                  <a:pt x="644985" y="833780"/>
                </a:lnTo>
                <a:lnTo>
                  <a:pt x="684664" y="810484"/>
                </a:lnTo>
                <a:lnTo>
                  <a:pt x="721404" y="783403"/>
                </a:lnTo>
                <a:lnTo>
                  <a:pt x="754981" y="752846"/>
                </a:lnTo>
                <a:lnTo>
                  <a:pt x="785172" y="719121"/>
                </a:lnTo>
                <a:lnTo>
                  <a:pt x="811751" y="682537"/>
                </a:lnTo>
                <a:lnTo>
                  <a:pt x="834495" y="643402"/>
                </a:lnTo>
                <a:lnTo>
                  <a:pt x="853181" y="602024"/>
                </a:lnTo>
                <a:lnTo>
                  <a:pt x="867583" y="558713"/>
                </a:lnTo>
                <a:lnTo>
                  <a:pt x="877478" y="513775"/>
                </a:lnTo>
                <a:lnTo>
                  <a:pt x="882642" y="467520"/>
                </a:lnTo>
                <a:lnTo>
                  <a:pt x="882850" y="420257"/>
                </a:lnTo>
                <a:lnTo>
                  <a:pt x="877879" y="372292"/>
                </a:lnTo>
                <a:lnTo>
                  <a:pt x="867786" y="325142"/>
                </a:lnTo>
                <a:lnTo>
                  <a:pt x="852984" y="280258"/>
                </a:lnTo>
                <a:lnTo>
                  <a:pt x="833780" y="237864"/>
                </a:lnTo>
                <a:lnTo>
                  <a:pt x="810484" y="198186"/>
                </a:lnTo>
                <a:lnTo>
                  <a:pt x="783403" y="161446"/>
                </a:lnTo>
                <a:lnTo>
                  <a:pt x="752846" y="127868"/>
                </a:lnTo>
                <a:lnTo>
                  <a:pt x="719122" y="97678"/>
                </a:lnTo>
                <a:lnTo>
                  <a:pt x="682538" y="71099"/>
                </a:lnTo>
                <a:lnTo>
                  <a:pt x="643404" y="48354"/>
                </a:lnTo>
                <a:lnTo>
                  <a:pt x="602028" y="29669"/>
                </a:lnTo>
                <a:lnTo>
                  <a:pt x="558717" y="15267"/>
                </a:lnTo>
                <a:lnTo>
                  <a:pt x="513781" y="5372"/>
                </a:lnTo>
                <a:lnTo>
                  <a:pt x="467529" y="208"/>
                </a:lnTo>
                <a:lnTo>
                  <a:pt x="420267" y="0"/>
                </a:lnTo>
                <a:close/>
              </a:path>
            </a:pathLst>
          </a:custGeom>
          <a:solidFill>
            <a:srgbClr val="B5117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376421" y="4639624"/>
            <a:ext cx="883285" cy="883285"/>
          </a:xfrm>
          <a:custGeom>
            <a:avLst/>
            <a:gdLst/>
            <a:ahLst/>
            <a:cxnLst/>
            <a:rect l="l" t="t" r="r" b="b"/>
            <a:pathLst>
              <a:path w="883285" h="883285">
                <a:moveTo>
                  <a:pt x="510557" y="877879"/>
                </a:moveTo>
                <a:lnTo>
                  <a:pt x="557708" y="867787"/>
                </a:lnTo>
                <a:lnTo>
                  <a:pt x="602592" y="852984"/>
                </a:lnTo>
                <a:lnTo>
                  <a:pt x="644985" y="833780"/>
                </a:lnTo>
                <a:lnTo>
                  <a:pt x="684664" y="810484"/>
                </a:lnTo>
                <a:lnTo>
                  <a:pt x="721404" y="783403"/>
                </a:lnTo>
                <a:lnTo>
                  <a:pt x="754981" y="752846"/>
                </a:lnTo>
                <a:lnTo>
                  <a:pt x="785172" y="719121"/>
                </a:lnTo>
                <a:lnTo>
                  <a:pt x="811751" y="682537"/>
                </a:lnTo>
                <a:lnTo>
                  <a:pt x="834495" y="643402"/>
                </a:lnTo>
                <a:lnTo>
                  <a:pt x="853181" y="602024"/>
                </a:lnTo>
                <a:lnTo>
                  <a:pt x="867583" y="558713"/>
                </a:lnTo>
                <a:lnTo>
                  <a:pt x="877478" y="513775"/>
                </a:lnTo>
                <a:lnTo>
                  <a:pt x="882642" y="467520"/>
                </a:lnTo>
                <a:lnTo>
                  <a:pt x="882850" y="420257"/>
                </a:lnTo>
                <a:lnTo>
                  <a:pt x="877879" y="372292"/>
                </a:lnTo>
                <a:lnTo>
                  <a:pt x="867786" y="325142"/>
                </a:lnTo>
                <a:lnTo>
                  <a:pt x="852984" y="280258"/>
                </a:lnTo>
                <a:lnTo>
                  <a:pt x="833780" y="237864"/>
                </a:lnTo>
                <a:lnTo>
                  <a:pt x="810484" y="198186"/>
                </a:lnTo>
                <a:lnTo>
                  <a:pt x="783403" y="161446"/>
                </a:lnTo>
                <a:lnTo>
                  <a:pt x="752846" y="127868"/>
                </a:lnTo>
                <a:lnTo>
                  <a:pt x="719122" y="97678"/>
                </a:lnTo>
                <a:lnTo>
                  <a:pt x="682538" y="71099"/>
                </a:lnTo>
                <a:lnTo>
                  <a:pt x="643404" y="48354"/>
                </a:lnTo>
                <a:lnTo>
                  <a:pt x="602028" y="29669"/>
                </a:lnTo>
                <a:lnTo>
                  <a:pt x="558717" y="15267"/>
                </a:lnTo>
                <a:lnTo>
                  <a:pt x="513781" y="5372"/>
                </a:lnTo>
                <a:lnTo>
                  <a:pt x="467529" y="208"/>
                </a:lnTo>
                <a:lnTo>
                  <a:pt x="420267" y="0"/>
                </a:lnTo>
                <a:lnTo>
                  <a:pt x="372305" y="4970"/>
                </a:lnTo>
                <a:lnTo>
                  <a:pt x="325154" y="15063"/>
                </a:lnTo>
                <a:lnTo>
                  <a:pt x="280270" y="29866"/>
                </a:lnTo>
                <a:lnTo>
                  <a:pt x="237876" y="49071"/>
                </a:lnTo>
                <a:lnTo>
                  <a:pt x="198196" y="72368"/>
                </a:lnTo>
                <a:lnTo>
                  <a:pt x="161455" y="99450"/>
                </a:lnTo>
                <a:lnTo>
                  <a:pt x="127877" y="130008"/>
                </a:lnTo>
                <a:lnTo>
                  <a:pt x="97685" y="163733"/>
                </a:lnTo>
                <a:lnTo>
                  <a:pt x="71104" y="200318"/>
                </a:lnTo>
                <a:lnTo>
                  <a:pt x="48359" y="239454"/>
                </a:lnTo>
                <a:lnTo>
                  <a:pt x="29672" y="280831"/>
                </a:lnTo>
                <a:lnTo>
                  <a:pt x="15269" y="324143"/>
                </a:lnTo>
                <a:lnTo>
                  <a:pt x="5373" y="369080"/>
                </a:lnTo>
                <a:lnTo>
                  <a:pt x="208" y="415333"/>
                </a:lnTo>
                <a:lnTo>
                  <a:pt x="0" y="462595"/>
                </a:lnTo>
                <a:lnTo>
                  <a:pt x="4970" y="510557"/>
                </a:lnTo>
                <a:lnTo>
                  <a:pt x="15065" y="557708"/>
                </a:lnTo>
                <a:lnTo>
                  <a:pt x="29870" y="602592"/>
                </a:lnTo>
                <a:lnTo>
                  <a:pt x="49075" y="644985"/>
                </a:lnTo>
                <a:lnTo>
                  <a:pt x="72373" y="684664"/>
                </a:lnTo>
                <a:lnTo>
                  <a:pt x="99455" y="721404"/>
                </a:lnTo>
                <a:lnTo>
                  <a:pt x="130013" y="754981"/>
                </a:lnTo>
                <a:lnTo>
                  <a:pt x="163738" y="785172"/>
                </a:lnTo>
                <a:lnTo>
                  <a:pt x="200322" y="811751"/>
                </a:lnTo>
                <a:lnTo>
                  <a:pt x="239457" y="834495"/>
                </a:lnTo>
                <a:lnTo>
                  <a:pt x="280834" y="853181"/>
                </a:lnTo>
                <a:lnTo>
                  <a:pt x="324145" y="867583"/>
                </a:lnTo>
                <a:lnTo>
                  <a:pt x="369081" y="877478"/>
                </a:lnTo>
                <a:lnTo>
                  <a:pt x="415334" y="882642"/>
                </a:lnTo>
                <a:lnTo>
                  <a:pt x="462595" y="882850"/>
                </a:lnTo>
                <a:lnTo>
                  <a:pt x="510557" y="877879"/>
                </a:lnTo>
                <a:close/>
              </a:path>
            </a:pathLst>
          </a:custGeom>
          <a:ln w="43179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 rot="21060000">
            <a:off x="4615457" y="4774893"/>
            <a:ext cx="31943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5">
                <a:solidFill>
                  <a:srgbClr val="FFFFFF"/>
                </a:solidFill>
                <a:latin typeface="Century Gothic"/>
                <a:cs typeface="Century Gothic"/>
              </a:rPr>
              <a:t>wrap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34" name="object 34"/>
          <p:cNvSpPr txBox="1"/>
          <p:nvPr/>
        </p:nvSpPr>
        <p:spPr>
          <a:xfrm rot="21060000">
            <a:off x="4578848" y="4914694"/>
            <a:ext cx="437430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5">
                <a:solidFill>
                  <a:srgbClr val="FFFFFF"/>
                </a:solidFill>
                <a:latin typeface="Century Gothic"/>
                <a:cs typeface="Century Gothic"/>
              </a:rPr>
              <a:t>around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35" name="object 35"/>
          <p:cNvSpPr txBox="1"/>
          <p:nvPr/>
        </p:nvSpPr>
        <p:spPr>
          <a:xfrm rot="21060000">
            <a:off x="4596750" y="5054507"/>
            <a:ext cx="445381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0">
                <a:solidFill>
                  <a:srgbClr val="FFFFFF"/>
                </a:solidFill>
                <a:latin typeface="Century Gothic"/>
                <a:cs typeface="Century Gothic"/>
              </a:rPr>
              <a:t>printing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36" name="object 36"/>
          <p:cNvSpPr txBox="1"/>
          <p:nvPr/>
        </p:nvSpPr>
        <p:spPr>
          <a:xfrm rot="21060000">
            <a:off x="4565751" y="5194313"/>
            <a:ext cx="552037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35"/>
              </a:lnSpc>
            </a:pPr>
            <a:r>
              <a:rPr dirty="0" sz="900" spc="10">
                <a:solidFill>
                  <a:srgbClr val="FFFFFF"/>
                </a:solidFill>
                <a:latin typeface="Century Gothic"/>
                <a:cs typeface="Century Gothic"/>
              </a:rPr>
              <a:t>available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70880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2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71600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565203" y="4868405"/>
            <a:ext cx="1252947" cy="158252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70519" y="4681178"/>
            <a:ext cx="2453005" cy="0"/>
          </a:xfrm>
          <a:custGeom>
            <a:avLst/>
            <a:gdLst/>
            <a:ahLst/>
            <a:cxnLst/>
            <a:rect l="l" t="t" r="r" b="b"/>
            <a:pathLst>
              <a:path w="2453005" h="0">
                <a:moveTo>
                  <a:pt x="0" y="0"/>
                </a:moveTo>
                <a:lnTo>
                  <a:pt x="245267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2019-10-18T00:44:14Z</dcterms:created>
  <dcterms:modified xsi:type="dcterms:W3CDTF">2019-10-18T00:44:14Z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2018-11-01T00:00:00Z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