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58595B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58595B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58595B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683607" y="1267193"/>
            <a:ext cx="2410917" cy="24098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656072" y="1455001"/>
            <a:ext cx="2815101" cy="21325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4194" y="311353"/>
            <a:ext cx="6174460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rgbClr val="58595B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png"/><Relationship Id="rId4" Type="http://schemas.openxmlformats.org/officeDocument/2006/relationships/image" Target="../media/image5.jpg"/><Relationship Id="rId5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67850" y="3798951"/>
            <a:ext cx="1985645" cy="1219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4945" marR="5080" indent="-182245">
              <a:lnSpc>
                <a:spcPct val="108300"/>
              </a:lnSpc>
              <a:spcBef>
                <a:spcPts val="10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Many cup colours </a:t>
            </a:r>
            <a:r>
              <a:rPr dirty="0" sz="1000" spc="-5">
                <a:latin typeface="Century Gothic"/>
                <a:cs typeface="Century Gothic"/>
              </a:rPr>
              <a:t>with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many  </a:t>
            </a:r>
            <a:r>
              <a:rPr dirty="0" sz="1000" spc="-5">
                <a:latin typeface="Century Gothic"/>
                <a:cs typeface="Century Gothic"/>
              </a:rPr>
              <a:t>lid </a:t>
            </a:r>
            <a:r>
              <a:rPr dirty="0" sz="1000">
                <a:latin typeface="Century Gothic"/>
                <a:cs typeface="Century Gothic"/>
              </a:rPr>
              <a:t>colours to choose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from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665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356ml/12oz </a:t>
            </a:r>
            <a:r>
              <a:rPr dirty="0" sz="1000">
                <a:latin typeface="Century Gothic"/>
                <a:cs typeface="Century Gothic"/>
              </a:rPr>
              <a:t>capacity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67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Screw-on </a:t>
            </a:r>
            <a:r>
              <a:rPr dirty="0" sz="1000">
                <a:latin typeface="Century Gothic"/>
                <a:cs typeface="Century Gothic"/>
              </a:rPr>
              <a:t>threaded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lid</a:t>
            </a:r>
            <a:endParaRPr sz="1000">
              <a:latin typeface="Century Gothic"/>
              <a:cs typeface="Century Gothic"/>
            </a:endParaRPr>
          </a:p>
          <a:p>
            <a:pPr marL="194945" marR="213995" indent="-182245">
              <a:lnSpc>
                <a:spcPct val="100000"/>
              </a:lnSpc>
              <a:spcBef>
                <a:spcPts val="665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Material: Food grade PP</a:t>
            </a:r>
            <a:r>
              <a:rPr dirty="0" sz="1000" spc="-10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-  </a:t>
            </a:r>
            <a:r>
              <a:rPr dirty="0" sz="1000" spc="-5">
                <a:latin typeface="Century Gothic"/>
                <a:cs typeface="Century Gothic"/>
              </a:rPr>
              <a:t>BPA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699" y="3711325"/>
            <a:ext cx="1513840" cy="7353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Screenprint: 200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80mm  Digital print: 26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5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80mm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5698" y="5009100"/>
            <a:ext cx="2082800" cy="12306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484"/>
              </a:spcBef>
            </a:pPr>
            <a:r>
              <a:rPr dirty="0" sz="1000">
                <a:latin typeface="Century Gothic"/>
                <a:cs typeface="Century Gothic"/>
              </a:rPr>
              <a:t>Product </a:t>
            </a:r>
            <a:r>
              <a:rPr dirty="0" sz="1000" spc="-5">
                <a:latin typeface="Century Gothic"/>
                <a:cs typeface="Century Gothic"/>
              </a:rPr>
              <a:t>Dimension: Ø90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135mm  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70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177800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59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42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32cm (LxWxH)  Shipping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6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0519" y="4942553"/>
            <a:ext cx="2453005" cy="0"/>
          </a:xfrm>
          <a:custGeom>
            <a:avLst/>
            <a:gdLst/>
            <a:ahLst/>
            <a:cxnLst/>
            <a:rect l="l" t="t" r="r" b="b"/>
            <a:pathLst>
              <a:path w="2453005" h="0">
                <a:moveTo>
                  <a:pt x="0" y="0"/>
                </a:moveTo>
                <a:lnTo>
                  <a:pt x="245267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923499" y="3677037"/>
            <a:ext cx="0" cy="2840990"/>
          </a:xfrm>
          <a:custGeom>
            <a:avLst/>
            <a:gdLst/>
            <a:ahLst/>
            <a:cxnLst/>
            <a:rect l="l" t="t" r="r" b="b"/>
            <a:pathLst>
              <a:path w="0" h="2840990">
                <a:moveTo>
                  <a:pt x="0" y="2840405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71601" y="3676027"/>
            <a:ext cx="6625590" cy="0"/>
          </a:xfrm>
          <a:custGeom>
            <a:avLst/>
            <a:gdLst/>
            <a:ahLst/>
            <a:cxnLst/>
            <a:rect l="l" t="t" r="r" b="b"/>
            <a:pathLst>
              <a:path w="6625590" h="0">
                <a:moveTo>
                  <a:pt x="6625437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21700" y="7297353"/>
            <a:ext cx="7385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Cup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Colour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1700" y="7827196"/>
            <a:ext cx="6915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Lid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Colours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75718" y="7587054"/>
            <a:ext cx="12763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CA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53295" y="7587054"/>
            <a:ext cx="12763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CB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32537" y="7587054"/>
            <a:ext cx="13144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CC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12125" y="7587054"/>
            <a:ext cx="13144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CD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06183" y="7587054"/>
            <a:ext cx="12763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CE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87794" y="7587054"/>
            <a:ext cx="123189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CF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63020" y="7587054"/>
            <a:ext cx="13525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CG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44658" y="7587054"/>
            <a:ext cx="13144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CH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43452" y="7587054"/>
            <a:ext cx="9969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CI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515078" y="7587054"/>
            <a:ext cx="11557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CJ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890312" y="7587054"/>
            <a:ext cx="12763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CK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00602" y="7587054"/>
            <a:ext cx="11938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CL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656005" y="7587054"/>
            <a:ext cx="13906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CM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81682" y="8059258"/>
            <a:ext cx="11557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LA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459236" y="8059258"/>
            <a:ext cx="11557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LB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38456" y="8059258"/>
            <a:ext cx="11938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LC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18021" y="8059258"/>
            <a:ext cx="11938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LD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12056" y="8059258"/>
            <a:ext cx="11557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LE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993644" y="8059258"/>
            <a:ext cx="11112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LF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368848" y="8059258"/>
            <a:ext cx="123189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LG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750464" y="8059258"/>
            <a:ext cx="11938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LH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149236" y="8059258"/>
            <a:ext cx="8763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LI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520839" y="8059258"/>
            <a:ext cx="10350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LJ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896049" y="8059258"/>
            <a:ext cx="11557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LK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280883" y="8059258"/>
            <a:ext cx="107314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LL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661698" y="8059258"/>
            <a:ext cx="12763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LM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010802" y="7202360"/>
            <a:ext cx="4874854" cy="350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694194" y="311353"/>
            <a:ext cx="1664970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M280</a:t>
            </a:r>
          </a:p>
        </p:txBody>
      </p:sp>
      <p:sp>
        <p:nvSpPr>
          <p:cNvPr id="38" name="object 38"/>
          <p:cNvSpPr/>
          <p:nvPr/>
        </p:nvSpPr>
        <p:spPr>
          <a:xfrm>
            <a:off x="471600" y="65170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076359" y="5077548"/>
            <a:ext cx="1956435" cy="487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dirty="0" sz="700">
                <a:solidFill>
                  <a:srgbClr val="7F7F7F"/>
                </a:solidFill>
                <a:latin typeface="Century Gothic"/>
                <a:cs typeface="Century Gothic"/>
              </a:rPr>
              <a:t>Prices </a:t>
            </a:r>
            <a:r>
              <a:rPr dirty="0" sz="700" spc="-5">
                <a:solidFill>
                  <a:srgbClr val="7F7F7F"/>
                </a:solidFill>
                <a:latin typeface="Century Gothic"/>
                <a:cs typeface="Century Gothic"/>
              </a:rPr>
              <a:t>include </a:t>
            </a:r>
            <a:r>
              <a:rPr dirty="0" sz="700">
                <a:solidFill>
                  <a:srgbClr val="7F7F7F"/>
                </a:solidFill>
                <a:latin typeface="Century Gothic"/>
                <a:cs typeface="Century Gothic"/>
              </a:rPr>
              <a:t>up to 5 mix 'n' match colour  combinations </a:t>
            </a:r>
            <a:r>
              <a:rPr dirty="0" sz="700" spc="-5">
                <a:solidFill>
                  <a:srgbClr val="7F7F7F"/>
                </a:solidFill>
                <a:latin typeface="Century Gothic"/>
                <a:cs typeface="Century Gothic"/>
              </a:rPr>
              <a:t>per </a:t>
            </a:r>
            <a:r>
              <a:rPr dirty="0" sz="700">
                <a:solidFill>
                  <a:srgbClr val="7F7F7F"/>
                </a:solidFill>
                <a:latin typeface="Century Gothic"/>
                <a:cs typeface="Century Gothic"/>
              </a:rPr>
              <a:t>order. For orders </a:t>
            </a:r>
            <a:r>
              <a:rPr dirty="0" sz="700" spc="-5">
                <a:solidFill>
                  <a:srgbClr val="7F7F7F"/>
                </a:solidFill>
                <a:latin typeface="Century Gothic"/>
                <a:cs typeface="Century Gothic"/>
              </a:rPr>
              <a:t>with</a:t>
            </a:r>
            <a:r>
              <a:rPr dirty="0" sz="700" spc="-90">
                <a:solidFill>
                  <a:srgbClr val="7F7F7F"/>
                </a:solidFill>
                <a:latin typeface="Century Gothic"/>
                <a:cs typeface="Century Gothic"/>
              </a:rPr>
              <a:t> </a:t>
            </a:r>
            <a:r>
              <a:rPr dirty="0" sz="700">
                <a:solidFill>
                  <a:srgbClr val="7F7F7F"/>
                </a:solidFill>
                <a:latin typeface="Century Gothic"/>
                <a:cs typeface="Century Gothic"/>
              </a:rPr>
              <a:t>more  than 5 colour combinations </a:t>
            </a:r>
            <a:r>
              <a:rPr dirty="0" sz="700" spc="-5">
                <a:solidFill>
                  <a:srgbClr val="7F7F7F"/>
                </a:solidFill>
                <a:latin typeface="Century Gothic"/>
                <a:cs typeface="Century Gothic"/>
              </a:rPr>
              <a:t>please </a:t>
            </a:r>
            <a:r>
              <a:rPr dirty="0" sz="700">
                <a:solidFill>
                  <a:srgbClr val="7F7F7F"/>
                </a:solidFill>
                <a:latin typeface="Century Gothic"/>
                <a:cs typeface="Century Gothic"/>
              </a:rPr>
              <a:t>contact  </a:t>
            </a:r>
            <a:r>
              <a:rPr dirty="0" sz="700" spc="-5">
                <a:solidFill>
                  <a:srgbClr val="7F7F7F"/>
                </a:solidFill>
                <a:latin typeface="Century Gothic"/>
                <a:cs typeface="Century Gothic"/>
              </a:rPr>
              <a:t>sales staff </a:t>
            </a:r>
            <a:r>
              <a:rPr dirty="0" sz="700">
                <a:solidFill>
                  <a:srgbClr val="7F7F7F"/>
                </a:solidFill>
                <a:latin typeface="Century Gothic"/>
                <a:cs typeface="Century Gothic"/>
              </a:rPr>
              <a:t>for</a:t>
            </a:r>
            <a:r>
              <a:rPr dirty="0" sz="700" spc="-10">
                <a:solidFill>
                  <a:srgbClr val="7F7F7F"/>
                </a:solidFill>
                <a:latin typeface="Century Gothic"/>
                <a:cs typeface="Century Gothic"/>
              </a:rPr>
              <a:t> </a:t>
            </a:r>
            <a:r>
              <a:rPr dirty="0" sz="700">
                <a:solidFill>
                  <a:srgbClr val="7F7F7F"/>
                </a:solidFill>
                <a:latin typeface="Century Gothic"/>
                <a:cs typeface="Century Gothic"/>
              </a:rPr>
              <a:t>details.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683174" y="1267206"/>
            <a:ext cx="0" cy="2412365"/>
          </a:xfrm>
          <a:custGeom>
            <a:avLst/>
            <a:gdLst/>
            <a:ahLst/>
            <a:cxnLst/>
            <a:rect l="l" t="t" r="r" b="b"/>
            <a:pathLst>
              <a:path w="0" h="2412365">
                <a:moveTo>
                  <a:pt x="0" y="2411996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861950" y="1543873"/>
            <a:ext cx="1308100" cy="1308100"/>
          </a:xfrm>
          <a:custGeom>
            <a:avLst/>
            <a:gdLst/>
            <a:ahLst/>
            <a:cxnLst/>
            <a:rect l="l" t="t" r="r" b="b"/>
            <a:pathLst>
              <a:path w="1308100" h="1308100">
                <a:moveTo>
                  <a:pt x="653935" y="0"/>
                </a:moveTo>
                <a:lnTo>
                  <a:pt x="605131" y="1793"/>
                </a:lnTo>
                <a:lnTo>
                  <a:pt x="557300" y="7090"/>
                </a:lnTo>
                <a:lnTo>
                  <a:pt x="510571" y="15764"/>
                </a:lnTo>
                <a:lnTo>
                  <a:pt x="465069" y="27687"/>
                </a:lnTo>
                <a:lnTo>
                  <a:pt x="420920" y="42735"/>
                </a:lnTo>
                <a:lnTo>
                  <a:pt x="378251" y="60780"/>
                </a:lnTo>
                <a:lnTo>
                  <a:pt x="337188" y="81695"/>
                </a:lnTo>
                <a:lnTo>
                  <a:pt x="297859" y="105355"/>
                </a:lnTo>
                <a:lnTo>
                  <a:pt x="260388" y="131633"/>
                </a:lnTo>
                <a:lnTo>
                  <a:pt x="224904" y="160403"/>
                </a:lnTo>
                <a:lnTo>
                  <a:pt x="191531" y="191538"/>
                </a:lnTo>
                <a:lnTo>
                  <a:pt x="160398" y="224911"/>
                </a:lnTo>
                <a:lnTo>
                  <a:pt x="131629" y="260396"/>
                </a:lnTo>
                <a:lnTo>
                  <a:pt x="105352" y="297868"/>
                </a:lnTo>
                <a:lnTo>
                  <a:pt x="81692" y="337198"/>
                </a:lnTo>
                <a:lnTo>
                  <a:pt x="60777" y="378261"/>
                </a:lnTo>
                <a:lnTo>
                  <a:pt x="42733" y="420931"/>
                </a:lnTo>
                <a:lnTo>
                  <a:pt x="27686" y="465080"/>
                </a:lnTo>
                <a:lnTo>
                  <a:pt x="15763" y="510583"/>
                </a:lnTo>
                <a:lnTo>
                  <a:pt x="7090" y="557313"/>
                </a:lnTo>
                <a:lnTo>
                  <a:pt x="1793" y="605143"/>
                </a:lnTo>
                <a:lnTo>
                  <a:pt x="0" y="653948"/>
                </a:lnTo>
                <a:lnTo>
                  <a:pt x="1793" y="702752"/>
                </a:lnTo>
                <a:lnTo>
                  <a:pt x="7090" y="750583"/>
                </a:lnTo>
                <a:lnTo>
                  <a:pt x="15763" y="797312"/>
                </a:lnTo>
                <a:lnTo>
                  <a:pt x="27686" y="842815"/>
                </a:lnTo>
                <a:lnTo>
                  <a:pt x="42733" y="886963"/>
                </a:lnTo>
                <a:lnTo>
                  <a:pt x="60777" y="929632"/>
                </a:lnTo>
                <a:lnTo>
                  <a:pt x="81692" y="970695"/>
                </a:lnTo>
                <a:lnTo>
                  <a:pt x="105352" y="1010024"/>
                </a:lnTo>
                <a:lnTo>
                  <a:pt x="131629" y="1047495"/>
                </a:lnTo>
                <a:lnTo>
                  <a:pt x="160398" y="1082979"/>
                </a:lnTo>
                <a:lnTo>
                  <a:pt x="191531" y="1116352"/>
                </a:lnTo>
                <a:lnTo>
                  <a:pt x="224904" y="1147486"/>
                </a:lnTo>
                <a:lnTo>
                  <a:pt x="260388" y="1176254"/>
                </a:lnTo>
                <a:lnTo>
                  <a:pt x="297859" y="1202531"/>
                </a:lnTo>
                <a:lnTo>
                  <a:pt x="337188" y="1226191"/>
                </a:lnTo>
                <a:lnTo>
                  <a:pt x="378251" y="1247106"/>
                </a:lnTo>
                <a:lnTo>
                  <a:pt x="420920" y="1265150"/>
                </a:lnTo>
                <a:lnTo>
                  <a:pt x="465069" y="1280197"/>
                </a:lnTo>
                <a:lnTo>
                  <a:pt x="510571" y="1292120"/>
                </a:lnTo>
                <a:lnTo>
                  <a:pt x="557300" y="1300793"/>
                </a:lnTo>
                <a:lnTo>
                  <a:pt x="605131" y="1306090"/>
                </a:lnTo>
                <a:lnTo>
                  <a:pt x="653935" y="1307884"/>
                </a:lnTo>
                <a:lnTo>
                  <a:pt x="702740" y="1306090"/>
                </a:lnTo>
                <a:lnTo>
                  <a:pt x="750570" y="1300793"/>
                </a:lnTo>
                <a:lnTo>
                  <a:pt x="797299" y="1292120"/>
                </a:lnTo>
                <a:lnTo>
                  <a:pt x="842802" y="1280197"/>
                </a:lnTo>
                <a:lnTo>
                  <a:pt x="886951" y="1265150"/>
                </a:lnTo>
                <a:lnTo>
                  <a:pt x="929620" y="1247106"/>
                </a:lnTo>
                <a:lnTo>
                  <a:pt x="970682" y="1226191"/>
                </a:lnTo>
                <a:lnTo>
                  <a:pt x="1010012" y="1202531"/>
                </a:lnTo>
                <a:lnTo>
                  <a:pt x="1047482" y="1176254"/>
                </a:lnTo>
                <a:lnTo>
                  <a:pt x="1082967" y="1147486"/>
                </a:lnTo>
                <a:lnTo>
                  <a:pt x="1116339" y="1116352"/>
                </a:lnTo>
                <a:lnTo>
                  <a:pt x="1147473" y="1082979"/>
                </a:lnTo>
                <a:lnTo>
                  <a:pt x="1176242" y="1047495"/>
                </a:lnTo>
                <a:lnTo>
                  <a:pt x="1202519" y="1010024"/>
                </a:lnTo>
                <a:lnTo>
                  <a:pt x="1226178" y="970695"/>
                </a:lnTo>
                <a:lnTo>
                  <a:pt x="1247093" y="929632"/>
                </a:lnTo>
                <a:lnTo>
                  <a:pt x="1265137" y="886963"/>
                </a:lnTo>
                <a:lnTo>
                  <a:pt x="1280184" y="842815"/>
                </a:lnTo>
                <a:lnTo>
                  <a:pt x="1292107" y="797312"/>
                </a:lnTo>
                <a:lnTo>
                  <a:pt x="1300781" y="750583"/>
                </a:lnTo>
                <a:lnTo>
                  <a:pt x="1306077" y="702752"/>
                </a:lnTo>
                <a:lnTo>
                  <a:pt x="1307871" y="653948"/>
                </a:lnTo>
                <a:lnTo>
                  <a:pt x="1306077" y="605143"/>
                </a:lnTo>
                <a:lnTo>
                  <a:pt x="1300781" y="557313"/>
                </a:lnTo>
                <a:lnTo>
                  <a:pt x="1292107" y="510583"/>
                </a:lnTo>
                <a:lnTo>
                  <a:pt x="1280184" y="465080"/>
                </a:lnTo>
                <a:lnTo>
                  <a:pt x="1265137" y="420931"/>
                </a:lnTo>
                <a:lnTo>
                  <a:pt x="1247093" y="378261"/>
                </a:lnTo>
                <a:lnTo>
                  <a:pt x="1226178" y="337198"/>
                </a:lnTo>
                <a:lnTo>
                  <a:pt x="1202519" y="297868"/>
                </a:lnTo>
                <a:lnTo>
                  <a:pt x="1176242" y="260396"/>
                </a:lnTo>
                <a:lnTo>
                  <a:pt x="1147473" y="224911"/>
                </a:lnTo>
                <a:lnTo>
                  <a:pt x="1116339" y="191538"/>
                </a:lnTo>
                <a:lnTo>
                  <a:pt x="1082967" y="160403"/>
                </a:lnTo>
                <a:lnTo>
                  <a:pt x="1047482" y="131633"/>
                </a:lnTo>
                <a:lnTo>
                  <a:pt x="1010012" y="105355"/>
                </a:lnTo>
                <a:lnTo>
                  <a:pt x="970682" y="81695"/>
                </a:lnTo>
                <a:lnTo>
                  <a:pt x="929620" y="60780"/>
                </a:lnTo>
                <a:lnTo>
                  <a:pt x="886951" y="42735"/>
                </a:lnTo>
                <a:lnTo>
                  <a:pt x="842802" y="27687"/>
                </a:lnTo>
                <a:lnTo>
                  <a:pt x="797299" y="15764"/>
                </a:lnTo>
                <a:lnTo>
                  <a:pt x="750570" y="7090"/>
                </a:lnTo>
                <a:lnTo>
                  <a:pt x="702740" y="1793"/>
                </a:lnTo>
                <a:lnTo>
                  <a:pt x="6539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861942" y="1618983"/>
            <a:ext cx="1307884" cy="12327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861950" y="1543873"/>
            <a:ext cx="1308100" cy="1308100"/>
          </a:xfrm>
          <a:custGeom>
            <a:avLst/>
            <a:gdLst/>
            <a:ahLst/>
            <a:cxnLst/>
            <a:rect l="l" t="t" r="r" b="b"/>
            <a:pathLst>
              <a:path w="1308100" h="1308100">
                <a:moveTo>
                  <a:pt x="653935" y="1307884"/>
                </a:moveTo>
                <a:lnTo>
                  <a:pt x="702740" y="1306090"/>
                </a:lnTo>
                <a:lnTo>
                  <a:pt x="750570" y="1300793"/>
                </a:lnTo>
                <a:lnTo>
                  <a:pt x="797299" y="1292120"/>
                </a:lnTo>
                <a:lnTo>
                  <a:pt x="842802" y="1280197"/>
                </a:lnTo>
                <a:lnTo>
                  <a:pt x="886951" y="1265150"/>
                </a:lnTo>
                <a:lnTo>
                  <a:pt x="929620" y="1247106"/>
                </a:lnTo>
                <a:lnTo>
                  <a:pt x="970682" y="1226191"/>
                </a:lnTo>
                <a:lnTo>
                  <a:pt x="1010012" y="1202531"/>
                </a:lnTo>
                <a:lnTo>
                  <a:pt x="1047482" y="1176254"/>
                </a:lnTo>
                <a:lnTo>
                  <a:pt x="1082967" y="1147486"/>
                </a:lnTo>
                <a:lnTo>
                  <a:pt x="1116339" y="1116352"/>
                </a:lnTo>
                <a:lnTo>
                  <a:pt x="1147473" y="1082979"/>
                </a:lnTo>
                <a:lnTo>
                  <a:pt x="1176242" y="1047495"/>
                </a:lnTo>
                <a:lnTo>
                  <a:pt x="1202519" y="1010024"/>
                </a:lnTo>
                <a:lnTo>
                  <a:pt x="1226178" y="970695"/>
                </a:lnTo>
                <a:lnTo>
                  <a:pt x="1247093" y="929632"/>
                </a:lnTo>
                <a:lnTo>
                  <a:pt x="1265137" y="886963"/>
                </a:lnTo>
                <a:lnTo>
                  <a:pt x="1280184" y="842815"/>
                </a:lnTo>
                <a:lnTo>
                  <a:pt x="1292107" y="797312"/>
                </a:lnTo>
                <a:lnTo>
                  <a:pt x="1300781" y="750583"/>
                </a:lnTo>
                <a:lnTo>
                  <a:pt x="1306077" y="702752"/>
                </a:lnTo>
                <a:lnTo>
                  <a:pt x="1307871" y="653948"/>
                </a:lnTo>
                <a:lnTo>
                  <a:pt x="1306077" y="605143"/>
                </a:lnTo>
                <a:lnTo>
                  <a:pt x="1300781" y="557313"/>
                </a:lnTo>
                <a:lnTo>
                  <a:pt x="1292107" y="510583"/>
                </a:lnTo>
                <a:lnTo>
                  <a:pt x="1280184" y="465080"/>
                </a:lnTo>
                <a:lnTo>
                  <a:pt x="1265137" y="420931"/>
                </a:lnTo>
                <a:lnTo>
                  <a:pt x="1247093" y="378261"/>
                </a:lnTo>
                <a:lnTo>
                  <a:pt x="1226178" y="337198"/>
                </a:lnTo>
                <a:lnTo>
                  <a:pt x="1202519" y="297868"/>
                </a:lnTo>
                <a:lnTo>
                  <a:pt x="1176242" y="260396"/>
                </a:lnTo>
                <a:lnTo>
                  <a:pt x="1147473" y="224911"/>
                </a:lnTo>
                <a:lnTo>
                  <a:pt x="1116339" y="191538"/>
                </a:lnTo>
                <a:lnTo>
                  <a:pt x="1082967" y="160403"/>
                </a:lnTo>
                <a:lnTo>
                  <a:pt x="1047482" y="131633"/>
                </a:lnTo>
                <a:lnTo>
                  <a:pt x="1010012" y="105355"/>
                </a:lnTo>
                <a:lnTo>
                  <a:pt x="970682" y="81695"/>
                </a:lnTo>
                <a:lnTo>
                  <a:pt x="929620" y="60780"/>
                </a:lnTo>
                <a:lnTo>
                  <a:pt x="886951" y="42735"/>
                </a:lnTo>
                <a:lnTo>
                  <a:pt x="842802" y="27687"/>
                </a:lnTo>
                <a:lnTo>
                  <a:pt x="797299" y="15764"/>
                </a:lnTo>
                <a:lnTo>
                  <a:pt x="750570" y="7090"/>
                </a:lnTo>
                <a:lnTo>
                  <a:pt x="702740" y="1793"/>
                </a:lnTo>
                <a:lnTo>
                  <a:pt x="653935" y="0"/>
                </a:lnTo>
                <a:lnTo>
                  <a:pt x="605131" y="1793"/>
                </a:lnTo>
                <a:lnTo>
                  <a:pt x="557300" y="7090"/>
                </a:lnTo>
                <a:lnTo>
                  <a:pt x="510571" y="15764"/>
                </a:lnTo>
                <a:lnTo>
                  <a:pt x="465069" y="27687"/>
                </a:lnTo>
                <a:lnTo>
                  <a:pt x="420920" y="42735"/>
                </a:lnTo>
                <a:lnTo>
                  <a:pt x="378251" y="60780"/>
                </a:lnTo>
                <a:lnTo>
                  <a:pt x="337188" y="81695"/>
                </a:lnTo>
                <a:lnTo>
                  <a:pt x="297859" y="105355"/>
                </a:lnTo>
                <a:lnTo>
                  <a:pt x="260388" y="131633"/>
                </a:lnTo>
                <a:lnTo>
                  <a:pt x="224904" y="160403"/>
                </a:lnTo>
                <a:lnTo>
                  <a:pt x="191531" y="191538"/>
                </a:lnTo>
                <a:lnTo>
                  <a:pt x="160398" y="224911"/>
                </a:lnTo>
                <a:lnTo>
                  <a:pt x="131629" y="260396"/>
                </a:lnTo>
                <a:lnTo>
                  <a:pt x="105352" y="297868"/>
                </a:lnTo>
                <a:lnTo>
                  <a:pt x="81692" y="337198"/>
                </a:lnTo>
                <a:lnTo>
                  <a:pt x="60777" y="378261"/>
                </a:lnTo>
                <a:lnTo>
                  <a:pt x="42733" y="420931"/>
                </a:lnTo>
                <a:lnTo>
                  <a:pt x="27686" y="465080"/>
                </a:lnTo>
                <a:lnTo>
                  <a:pt x="15763" y="510583"/>
                </a:lnTo>
                <a:lnTo>
                  <a:pt x="7090" y="557313"/>
                </a:lnTo>
                <a:lnTo>
                  <a:pt x="1793" y="605143"/>
                </a:lnTo>
                <a:lnTo>
                  <a:pt x="0" y="653948"/>
                </a:lnTo>
                <a:lnTo>
                  <a:pt x="1793" y="702752"/>
                </a:lnTo>
                <a:lnTo>
                  <a:pt x="7090" y="750583"/>
                </a:lnTo>
                <a:lnTo>
                  <a:pt x="15763" y="797312"/>
                </a:lnTo>
                <a:lnTo>
                  <a:pt x="27686" y="842815"/>
                </a:lnTo>
                <a:lnTo>
                  <a:pt x="42733" y="886963"/>
                </a:lnTo>
                <a:lnTo>
                  <a:pt x="60777" y="929632"/>
                </a:lnTo>
                <a:lnTo>
                  <a:pt x="81692" y="970695"/>
                </a:lnTo>
                <a:lnTo>
                  <a:pt x="105352" y="1010024"/>
                </a:lnTo>
                <a:lnTo>
                  <a:pt x="131629" y="1047495"/>
                </a:lnTo>
                <a:lnTo>
                  <a:pt x="160398" y="1082979"/>
                </a:lnTo>
                <a:lnTo>
                  <a:pt x="191531" y="1116352"/>
                </a:lnTo>
                <a:lnTo>
                  <a:pt x="224904" y="1147486"/>
                </a:lnTo>
                <a:lnTo>
                  <a:pt x="260388" y="1176254"/>
                </a:lnTo>
                <a:lnTo>
                  <a:pt x="297859" y="1202531"/>
                </a:lnTo>
                <a:lnTo>
                  <a:pt x="337188" y="1226191"/>
                </a:lnTo>
                <a:lnTo>
                  <a:pt x="378251" y="1247106"/>
                </a:lnTo>
                <a:lnTo>
                  <a:pt x="420920" y="1265150"/>
                </a:lnTo>
                <a:lnTo>
                  <a:pt x="465069" y="1280197"/>
                </a:lnTo>
                <a:lnTo>
                  <a:pt x="510571" y="1292120"/>
                </a:lnTo>
                <a:lnTo>
                  <a:pt x="557300" y="1300793"/>
                </a:lnTo>
                <a:lnTo>
                  <a:pt x="605131" y="1306090"/>
                </a:lnTo>
                <a:lnTo>
                  <a:pt x="653935" y="1307884"/>
                </a:lnTo>
                <a:close/>
              </a:path>
            </a:pathLst>
          </a:custGeom>
          <a:ln w="548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648581" y="3344574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29">
                <a:moveTo>
                  <a:pt x="607685" y="0"/>
                </a:moveTo>
                <a:lnTo>
                  <a:pt x="560844" y="1947"/>
                </a:lnTo>
                <a:lnTo>
                  <a:pt x="513573" y="7580"/>
                </a:lnTo>
                <a:lnTo>
                  <a:pt x="466875" y="16832"/>
                </a:lnTo>
                <a:lnTo>
                  <a:pt x="421725" y="29456"/>
                </a:lnTo>
                <a:lnTo>
                  <a:pt x="378235" y="45297"/>
                </a:lnTo>
                <a:lnTo>
                  <a:pt x="336518" y="64199"/>
                </a:lnTo>
                <a:lnTo>
                  <a:pt x="296686" y="86009"/>
                </a:lnTo>
                <a:lnTo>
                  <a:pt x="258853" y="110572"/>
                </a:lnTo>
                <a:lnTo>
                  <a:pt x="223129" y="137732"/>
                </a:lnTo>
                <a:lnTo>
                  <a:pt x="189628" y="167335"/>
                </a:lnTo>
                <a:lnTo>
                  <a:pt x="158463" y="199226"/>
                </a:lnTo>
                <a:lnTo>
                  <a:pt x="129745" y="233250"/>
                </a:lnTo>
                <a:lnTo>
                  <a:pt x="103588" y="269252"/>
                </a:lnTo>
                <a:lnTo>
                  <a:pt x="80103" y="307079"/>
                </a:lnTo>
                <a:lnTo>
                  <a:pt x="59404" y="346574"/>
                </a:lnTo>
                <a:lnTo>
                  <a:pt x="41603" y="387583"/>
                </a:lnTo>
                <a:lnTo>
                  <a:pt x="26812" y="429951"/>
                </a:lnTo>
                <a:lnTo>
                  <a:pt x="15143" y="473524"/>
                </a:lnTo>
                <a:lnTo>
                  <a:pt x="6710" y="518146"/>
                </a:lnTo>
                <a:lnTo>
                  <a:pt x="1625" y="563663"/>
                </a:lnTo>
                <a:lnTo>
                  <a:pt x="0" y="609920"/>
                </a:lnTo>
                <a:lnTo>
                  <a:pt x="1947" y="656763"/>
                </a:lnTo>
                <a:lnTo>
                  <a:pt x="7580" y="704035"/>
                </a:lnTo>
                <a:lnTo>
                  <a:pt x="16830" y="750733"/>
                </a:lnTo>
                <a:lnTo>
                  <a:pt x="29453" y="795884"/>
                </a:lnTo>
                <a:lnTo>
                  <a:pt x="45293" y="839373"/>
                </a:lnTo>
                <a:lnTo>
                  <a:pt x="64195" y="881090"/>
                </a:lnTo>
                <a:lnTo>
                  <a:pt x="86004" y="920922"/>
                </a:lnTo>
                <a:lnTo>
                  <a:pt x="110566" y="958756"/>
                </a:lnTo>
                <a:lnTo>
                  <a:pt x="137726" y="994480"/>
                </a:lnTo>
                <a:lnTo>
                  <a:pt x="167329" y="1027980"/>
                </a:lnTo>
                <a:lnTo>
                  <a:pt x="199219" y="1059146"/>
                </a:lnTo>
                <a:lnTo>
                  <a:pt x="233244" y="1087863"/>
                </a:lnTo>
                <a:lnTo>
                  <a:pt x="269246" y="1114021"/>
                </a:lnTo>
                <a:lnTo>
                  <a:pt x="307072" y="1137505"/>
                </a:lnTo>
                <a:lnTo>
                  <a:pt x="346567" y="1158204"/>
                </a:lnTo>
                <a:lnTo>
                  <a:pt x="387576" y="1176006"/>
                </a:lnTo>
                <a:lnTo>
                  <a:pt x="429944" y="1190797"/>
                </a:lnTo>
                <a:lnTo>
                  <a:pt x="473516" y="1202465"/>
                </a:lnTo>
                <a:lnTo>
                  <a:pt x="518138" y="1210899"/>
                </a:lnTo>
                <a:lnTo>
                  <a:pt x="563654" y="1215984"/>
                </a:lnTo>
                <a:lnTo>
                  <a:pt x="609910" y="1217609"/>
                </a:lnTo>
                <a:lnTo>
                  <a:pt x="656751" y="1215661"/>
                </a:lnTo>
                <a:lnTo>
                  <a:pt x="704023" y="1210029"/>
                </a:lnTo>
                <a:lnTo>
                  <a:pt x="750721" y="1200778"/>
                </a:lnTo>
                <a:lnTo>
                  <a:pt x="795871" y="1188156"/>
                </a:lnTo>
                <a:lnTo>
                  <a:pt x="839361" y="1172316"/>
                </a:lnTo>
                <a:lnTo>
                  <a:pt x="881078" y="1153414"/>
                </a:lnTo>
                <a:lnTo>
                  <a:pt x="920909" y="1131605"/>
                </a:lnTo>
                <a:lnTo>
                  <a:pt x="958743" y="1107043"/>
                </a:lnTo>
                <a:lnTo>
                  <a:pt x="994467" y="1079883"/>
                </a:lnTo>
                <a:lnTo>
                  <a:pt x="1027968" y="1050280"/>
                </a:lnTo>
                <a:lnTo>
                  <a:pt x="1059133" y="1018389"/>
                </a:lnTo>
                <a:lnTo>
                  <a:pt x="1087851" y="984365"/>
                </a:lnTo>
                <a:lnTo>
                  <a:pt x="1114008" y="948362"/>
                </a:lnTo>
                <a:lnTo>
                  <a:pt x="1137492" y="910536"/>
                </a:lnTo>
                <a:lnTo>
                  <a:pt x="1158192" y="871041"/>
                </a:lnTo>
                <a:lnTo>
                  <a:pt x="1175993" y="830032"/>
                </a:lnTo>
                <a:lnTo>
                  <a:pt x="1190784" y="787664"/>
                </a:lnTo>
                <a:lnTo>
                  <a:pt x="1202453" y="744092"/>
                </a:lnTo>
                <a:lnTo>
                  <a:pt x="1210886" y="699470"/>
                </a:lnTo>
                <a:lnTo>
                  <a:pt x="1215971" y="653954"/>
                </a:lnTo>
                <a:lnTo>
                  <a:pt x="1217596" y="607698"/>
                </a:lnTo>
                <a:lnTo>
                  <a:pt x="1215649" y="560857"/>
                </a:lnTo>
                <a:lnTo>
                  <a:pt x="1210016" y="513586"/>
                </a:lnTo>
                <a:lnTo>
                  <a:pt x="1200765" y="466886"/>
                </a:lnTo>
                <a:lnTo>
                  <a:pt x="1188143" y="421734"/>
                </a:lnTo>
                <a:lnTo>
                  <a:pt x="1172303" y="378243"/>
                </a:lnTo>
                <a:lnTo>
                  <a:pt x="1153401" y="336525"/>
                </a:lnTo>
                <a:lnTo>
                  <a:pt x="1131592" y="296692"/>
                </a:lnTo>
                <a:lnTo>
                  <a:pt x="1107030" y="258857"/>
                </a:lnTo>
                <a:lnTo>
                  <a:pt x="1079870" y="223133"/>
                </a:lnTo>
                <a:lnTo>
                  <a:pt x="1050267" y="189631"/>
                </a:lnTo>
                <a:lnTo>
                  <a:pt x="1018376" y="158465"/>
                </a:lnTo>
                <a:lnTo>
                  <a:pt x="984352" y="129747"/>
                </a:lnTo>
                <a:lnTo>
                  <a:pt x="948350" y="103589"/>
                </a:lnTo>
                <a:lnTo>
                  <a:pt x="910524" y="80104"/>
                </a:lnTo>
                <a:lnTo>
                  <a:pt x="871029" y="59405"/>
                </a:lnTo>
                <a:lnTo>
                  <a:pt x="830020" y="41603"/>
                </a:lnTo>
                <a:lnTo>
                  <a:pt x="787652" y="26812"/>
                </a:lnTo>
                <a:lnTo>
                  <a:pt x="744079" y="15143"/>
                </a:lnTo>
                <a:lnTo>
                  <a:pt x="699458" y="6710"/>
                </a:lnTo>
                <a:lnTo>
                  <a:pt x="653941" y="1625"/>
                </a:lnTo>
                <a:lnTo>
                  <a:pt x="607685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648581" y="3344574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29">
                <a:moveTo>
                  <a:pt x="704023" y="1210029"/>
                </a:moveTo>
                <a:lnTo>
                  <a:pt x="750721" y="1200778"/>
                </a:lnTo>
                <a:lnTo>
                  <a:pt x="795871" y="1188156"/>
                </a:lnTo>
                <a:lnTo>
                  <a:pt x="839361" y="1172316"/>
                </a:lnTo>
                <a:lnTo>
                  <a:pt x="881078" y="1153414"/>
                </a:lnTo>
                <a:lnTo>
                  <a:pt x="920909" y="1131605"/>
                </a:lnTo>
                <a:lnTo>
                  <a:pt x="958743" y="1107043"/>
                </a:lnTo>
                <a:lnTo>
                  <a:pt x="994467" y="1079883"/>
                </a:lnTo>
                <a:lnTo>
                  <a:pt x="1027968" y="1050280"/>
                </a:lnTo>
                <a:lnTo>
                  <a:pt x="1059133" y="1018389"/>
                </a:lnTo>
                <a:lnTo>
                  <a:pt x="1087851" y="984365"/>
                </a:lnTo>
                <a:lnTo>
                  <a:pt x="1114008" y="948362"/>
                </a:lnTo>
                <a:lnTo>
                  <a:pt x="1137492" y="910536"/>
                </a:lnTo>
                <a:lnTo>
                  <a:pt x="1158192" y="871041"/>
                </a:lnTo>
                <a:lnTo>
                  <a:pt x="1175993" y="830032"/>
                </a:lnTo>
                <a:lnTo>
                  <a:pt x="1190784" y="787664"/>
                </a:lnTo>
                <a:lnTo>
                  <a:pt x="1202453" y="744092"/>
                </a:lnTo>
                <a:lnTo>
                  <a:pt x="1210886" y="699470"/>
                </a:lnTo>
                <a:lnTo>
                  <a:pt x="1215971" y="653954"/>
                </a:lnTo>
                <a:lnTo>
                  <a:pt x="1217596" y="607698"/>
                </a:lnTo>
                <a:lnTo>
                  <a:pt x="1215649" y="560857"/>
                </a:lnTo>
                <a:lnTo>
                  <a:pt x="1210016" y="513586"/>
                </a:lnTo>
                <a:lnTo>
                  <a:pt x="1200765" y="466886"/>
                </a:lnTo>
                <a:lnTo>
                  <a:pt x="1188143" y="421734"/>
                </a:lnTo>
                <a:lnTo>
                  <a:pt x="1172303" y="378243"/>
                </a:lnTo>
                <a:lnTo>
                  <a:pt x="1153401" y="336525"/>
                </a:lnTo>
                <a:lnTo>
                  <a:pt x="1131592" y="296692"/>
                </a:lnTo>
                <a:lnTo>
                  <a:pt x="1107030" y="258857"/>
                </a:lnTo>
                <a:lnTo>
                  <a:pt x="1079870" y="223133"/>
                </a:lnTo>
                <a:lnTo>
                  <a:pt x="1050267" y="189631"/>
                </a:lnTo>
                <a:lnTo>
                  <a:pt x="1018376" y="158465"/>
                </a:lnTo>
                <a:lnTo>
                  <a:pt x="984352" y="129747"/>
                </a:lnTo>
                <a:lnTo>
                  <a:pt x="948350" y="103589"/>
                </a:lnTo>
                <a:lnTo>
                  <a:pt x="910524" y="80104"/>
                </a:lnTo>
                <a:lnTo>
                  <a:pt x="871029" y="59405"/>
                </a:lnTo>
                <a:lnTo>
                  <a:pt x="830020" y="41603"/>
                </a:lnTo>
                <a:lnTo>
                  <a:pt x="787652" y="26812"/>
                </a:lnTo>
                <a:lnTo>
                  <a:pt x="744079" y="15143"/>
                </a:lnTo>
                <a:lnTo>
                  <a:pt x="699458" y="6710"/>
                </a:lnTo>
                <a:lnTo>
                  <a:pt x="653941" y="1625"/>
                </a:lnTo>
                <a:lnTo>
                  <a:pt x="607685" y="0"/>
                </a:lnTo>
                <a:lnTo>
                  <a:pt x="560844" y="1947"/>
                </a:lnTo>
                <a:lnTo>
                  <a:pt x="513573" y="7580"/>
                </a:lnTo>
                <a:lnTo>
                  <a:pt x="466875" y="16832"/>
                </a:lnTo>
                <a:lnTo>
                  <a:pt x="421725" y="29456"/>
                </a:lnTo>
                <a:lnTo>
                  <a:pt x="378235" y="45297"/>
                </a:lnTo>
                <a:lnTo>
                  <a:pt x="336518" y="64199"/>
                </a:lnTo>
                <a:lnTo>
                  <a:pt x="296686" y="86009"/>
                </a:lnTo>
                <a:lnTo>
                  <a:pt x="258853" y="110572"/>
                </a:lnTo>
                <a:lnTo>
                  <a:pt x="223129" y="137732"/>
                </a:lnTo>
                <a:lnTo>
                  <a:pt x="189628" y="167335"/>
                </a:lnTo>
                <a:lnTo>
                  <a:pt x="158463" y="199226"/>
                </a:lnTo>
                <a:lnTo>
                  <a:pt x="129745" y="233250"/>
                </a:lnTo>
                <a:lnTo>
                  <a:pt x="103588" y="269252"/>
                </a:lnTo>
                <a:lnTo>
                  <a:pt x="80103" y="307079"/>
                </a:lnTo>
                <a:lnTo>
                  <a:pt x="59404" y="346574"/>
                </a:lnTo>
                <a:lnTo>
                  <a:pt x="41603" y="387583"/>
                </a:lnTo>
                <a:lnTo>
                  <a:pt x="26812" y="429951"/>
                </a:lnTo>
                <a:lnTo>
                  <a:pt x="15143" y="473524"/>
                </a:lnTo>
                <a:lnTo>
                  <a:pt x="6710" y="518146"/>
                </a:lnTo>
                <a:lnTo>
                  <a:pt x="1625" y="563663"/>
                </a:lnTo>
                <a:lnTo>
                  <a:pt x="0" y="609920"/>
                </a:lnTo>
                <a:lnTo>
                  <a:pt x="1947" y="656763"/>
                </a:lnTo>
                <a:lnTo>
                  <a:pt x="7580" y="704035"/>
                </a:lnTo>
                <a:lnTo>
                  <a:pt x="16830" y="750733"/>
                </a:lnTo>
                <a:lnTo>
                  <a:pt x="29453" y="795884"/>
                </a:lnTo>
                <a:lnTo>
                  <a:pt x="45293" y="839373"/>
                </a:lnTo>
                <a:lnTo>
                  <a:pt x="64195" y="881090"/>
                </a:lnTo>
                <a:lnTo>
                  <a:pt x="86004" y="920922"/>
                </a:lnTo>
                <a:lnTo>
                  <a:pt x="110566" y="958756"/>
                </a:lnTo>
                <a:lnTo>
                  <a:pt x="137726" y="994480"/>
                </a:lnTo>
                <a:lnTo>
                  <a:pt x="167329" y="1027980"/>
                </a:lnTo>
                <a:lnTo>
                  <a:pt x="199219" y="1059146"/>
                </a:lnTo>
                <a:lnTo>
                  <a:pt x="233244" y="1087863"/>
                </a:lnTo>
                <a:lnTo>
                  <a:pt x="269246" y="1114021"/>
                </a:lnTo>
                <a:lnTo>
                  <a:pt x="307072" y="1137505"/>
                </a:lnTo>
                <a:lnTo>
                  <a:pt x="346567" y="1158204"/>
                </a:lnTo>
                <a:lnTo>
                  <a:pt x="387576" y="1176006"/>
                </a:lnTo>
                <a:lnTo>
                  <a:pt x="429944" y="1190797"/>
                </a:lnTo>
                <a:lnTo>
                  <a:pt x="473516" y="1202465"/>
                </a:lnTo>
                <a:lnTo>
                  <a:pt x="518138" y="1210899"/>
                </a:lnTo>
                <a:lnTo>
                  <a:pt x="563654" y="1215984"/>
                </a:lnTo>
                <a:lnTo>
                  <a:pt x="609910" y="1217609"/>
                </a:lnTo>
                <a:lnTo>
                  <a:pt x="656751" y="1215661"/>
                </a:lnTo>
                <a:lnTo>
                  <a:pt x="704023" y="1210029"/>
                </a:lnTo>
                <a:close/>
              </a:path>
            </a:pathLst>
          </a:custGeom>
          <a:ln w="65150">
            <a:solidFill>
              <a:srgbClr val="8DC6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 rot="21060000">
            <a:off x="5827647" y="3535643"/>
            <a:ext cx="802961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880"/>
              </a:lnSpc>
            </a:pPr>
            <a:r>
              <a:rPr dirty="0" sz="1850" spc="15">
                <a:solidFill>
                  <a:srgbClr val="FFFFFF"/>
                </a:solidFill>
                <a:latin typeface="Century Gothic"/>
                <a:cs typeface="Century Gothic"/>
              </a:rPr>
              <a:t>mix</a:t>
            </a:r>
            <a:r>
              <a:rPr dirty="0" sz="185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850" spc="5">
                <a:solidFill>
                  <a:srgbClr val="FFFFFF"/>
                </a:solidFill>
                <a:latin typeface="Century Gothic"/>
                <a:cs typeface="Century Gothic"/>
              </a:rPr>
              <a:t>‘n’</a:t>
            </a:r>
            <a:endParaRPr sz="1850">
              <a:latin typeface="Century Gothic"/>
              <a:cs typeface="Century Gothic"/>
            </a:endParaRPr>
          </a:p>
        </p:txBody>
      </p:sp>
      <p:sp>
        <p:nvSpPr>
          <p:cNvPr id="47" name="object 47"/>
          <p:cNvSpPr txBox="1"/>
          <p:nvPr/>
        </p:nvSpPr>
        <p:spPr>
          <a:xfrm rot="21060000">
            <a:off x="5857760" y="3732954"/>
            <a:ext cx="805386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880"/>
              </a:lnSpc>
            </a:pPr>
            <a:r>
              <a:rPr dirty="0" sz="1850" spc="20">
                <a:solidFill>
                  <a:srgbClr val="FFFFFF"/>
                </a:solidFill>
                <a:latin typeface="Century Gothic"/>
                <a:cs typeface="Century Gothic"/>
              </a:rPr>
              <a:t>match</a:t>
            </a:r>
            <a:endParaRPr sz="1850">
              <a:latin typeface="Century Gothic"/>
              <a:cs typeface="Century Gothic"/>
            </a:endParaRPr>
          </a:p>
        </p:txBody>
      </p:sp>
      <p:sp>
        <p:nvSpPr>
          <p:cNvPr id="48" name="object 48"/>
          <p:cNvSpPr txBox="1"/>
          <p:nvPr/>
        </p:nvSpPr>
        <p:spPr>
          <a:xfrm rot="21120000">
            <a:off x="5847784" y="3999403"/>
            <a:ext cx="893736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00"/>
              </a:lnSpc>
            </a:pPr>
            <a:r>
              <a:rPr dirty="0" sz="1100" spc="-5">
                <a:solidFill>
                  <a:srgbClr val="FFFFFF"/>
                </a:solidFill>
                <a:latin typeface="Century Gothic"/>
                <a:cs typeface="Century Gothic"/>
              </a:rPr>
              <a:t>your</a:t>
            </a:r>
            <a:r>
              <a:rPr dirty="0" sz="1100" spc="-9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525" sz="1650" spc="-7">
                <a:solidFill>
                  <a:srgbClr val="FFFFFF"/>
                </a:solidFill>
                <a:latin typeface="Century Gothic"/>
                <a:cs typeface="Century Gothic"/>
              </a:rPr>
              <a:t>business</a:t>
            </a:r>
            <a:endParaRPr baseline="2525" sz="1650">
              <a:latin typeface="Century Gothic"/>
              <a:cs typeface="Century Gothic"/>
            </a:endParaRPr>
          </a:p>
        </p:txBody>
      </p:sp>
      <p:sp>
        <p:nvSpPr>
          <p:cNvPr id="49" name="object 49"/>
          <p:cNvSpPr txBox="1"/>
          <p:nvPr/>
        </p:nvSpPr>
        <p:spPr>
          <a:xfrm rot="21120000">
            <a:off x="6065264" y="4147316"/>
            <a:ext cx="506249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00"/>
              </a:lnSpc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colours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967524" y="7832010"/>
            <a:ext cx="4969411" cy="2335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685699" y="6650852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586117" y="2453125"/>
            <a:ext cx="883285" cy="883285"/>
          </a:xfrm>
          <a:custGeom>
            <a:avLst/>
            <a:gdLst/>
            <a:ahLst/>
            <a:cxnLst/>
            <a:rect l="l" t="t" r="r" b="b"/>
            <a:pathLst>
              <a:path w="883285" h="883285">
                <a:moveTo>
                  <a:pt x="420267" y="0"/>
                </a:moveTo>
                <a:lnTo>
                  <a:pt x="372305" y="4970"/>
                </a:lnTo>
                <a:lnTo>
                  <a:pt x="325154" y="15063"/>
                </a:lnTo>
                <a:lnTo>
                  <a:pt x="280270" y="29866"/>
                </a:lnTo>
                <a:lnTo>
                  <a:pt x="237876" y="49071"/>
                </a:lnTo>
                <a:lnTo>
                  <a:pt x="198196" y="72368"/>
                </a:lnTo>
                <a:lnTo>
                  <a:pt x="161455" y="99450"/>
                </a:lnTo>
                <a:lnTo>
                  <a:pt x="127877" y="130008"/>
                </a:lnTo>
                <a:lnTo>
                  <a:pt x="97685" y="163733"/>
                </a:lnTo>
                <a:lnTo>
                  <a:pt x="71104" y="200318"/>
                </a:lnTo>
                <a:lnTo>
                  <a:pt x="48359" y="239454"/>
                </a:lnTo>
                <a:lnTo>
                  <a:pt x="29672" y="280831"/>
                </a:lnTo>
                <a:lnTo>
                  <a:pt x="15269" y="324143"/>
                </a:lnTo>
                <a:lnTo>
                  <a:pt x="5373" y="369080"/>
                </a:lnTo>
                <a:lnTo>
                  <a:pt x="208" y="415333"/>
                </a:lnTo>
                <a:lnTo>
                  <a:pt x="0" y="462595"/>
                </a:lnTo>
                <a:lnTo>
                  <a:pt x="4970" y="510557"/>
                </a:lnTo>
                <a:lnTo>
                  <a:pt x="15065" y="557708"/>
                </a:lnTo>
                <a:lnTo>
                  <a:pt x="29870" y="602592"/>
                </a:lnTo>
                <a:lnTo>
                  <a:pt x="49075" y="644985"/>
                </a:lnTo>
                <a:lnTo>
                  <a:pt x="72373" y="684664"/>
                </a:lnTo>
                <a:lnTo>
                  <a:pt x="99455" y="721404"/>
                </a:lnTo>
                <a:lnTo>
                  <a:pt x="130013" y="754981"/>
                </a:lnTo>
                <a:lnTo>
                  <a:pt x="163738" y="785172"/>
                </a:lnTo>
                <a:lnTo>
                  <a:pt x="200322" y="811751"/>
                </a:lnTo>
                <a:lnTo>
                  <a:pt x="239457" y="834495"/>
                </a:lnTo>
                <a:lnTo>
                  <a:pt x="280834" y="853181"/>
                </a:lnTo>
                <a:lnTo>
                  <a:pt x="324145" y="867583"/>
                </a:lnTo>
                <a:lnTo>
                  <a:pt x="369081" y="877478"/>
                </a:lnTo>
                <a:lnTo>
                  <a:pt x="415334" y="882642"/>
                </a:lnTo>
                <a:lnTo>
                  <a:pt x="462595" y="882850"/>
                </a:lnTo>
                <a:lnTo>
                  <a:pt x="510557" y="877879"/>
                </a:lnTo>
                <a:lnTo>
                  <a:pt x="557708" y="867786"/>
                </a:lnTo>
                <a:lnTo>
                  <a:pt x="602592" y="852984"/>
                </a:lnTo>
                <a:lnTo>
                  <a:pt x="644985" y="833779"/>
                </a:lnTo>
                <a:lnTo>
                  <a:pt x="684664" y="810482"/>
                </a:lnTo>
                <a:lnTo>
                  <a:pt x="721404" y="783400"/>
                </a:lnTo>
                <a:lnTo>
                  <a:pt x="754981" y="752842"/>
                </a:lnTo>
                <a:lnTo>
                  <a:pt x="785172" y="719116"/>
                </a:lnTo>
                <a:lnTo>
                  <a:pt x="811751" y="682532"/>
                </a:lnTo>
                <a:lnTo>
                  <a:pt x="834495" y="643396"/>
                </a:lnTo>
                <a:lnTo>
                  <a:pt x="853181" y="602019"/>
                </a:lnTo>
                <a:lnTo>
                  <a:pt x="867583" y="558707"/>
                </a:lnTo>
                <a:lnTo>
                  <a:pt x="877478" y="513770"/>
                </a:lnTo>
                <a:lnTo>
                  <a:pt x="882642" y="467517"/>
                </a:lnTo>
                <a:lnTo>
                  <a:pt x="882850" y="420255"/>
                </a:lnTo>
                <a:lnTo>
                  <a:pt x="877879" y="372292"/>
                </a:lnTo>
                <a:lnTo>
                  <a:pt x="867786" y="325142"/>
                </a:lnTo>
                <a:lnTo>
                  <a:pt x="852984" y="280258"/>
                </a:lnTo>
                <a:lnTo>
                  <a:pt x="833780" y="237864"/>
                </a:lnTo>
                <a:lnTo>
                  <a:pt x="810484" y="198186"/>
                </a:lnTo>
                <a:lnTo>
                  <a:pt x="783403" y="161446"/>
                </a:lnTo>
                <a:lnTo>
                  <a:pt x="752846" y="127868"/>
                </a:lnTo>
                <a:lnTo>
                  <a:pt x="719122" y="97678"/>
                </a:lnTo>
                <a:lnTo>
                  <a:pt x="682538" y="71099"/>
                </a:lnTo>
                <a:lnTo>
                  <a:pt x="643404" y="48354"/>
                </a:lnTo>
                <a:lnTo>
                  <a:pt x="602028" y="29669"/>
                </a:lnTo>
                <a:lnTo>
                  <a:pt x="558717" y="15267"/>
                </a:lnTo>
                <a:lnTo>
                  <a:pt x="513781" y="5372"/>
                </a:lnTo>
                <a:lnTo>
                  <a:pt x="467529" y="208"/>
                </a:lnTo>
                <a:lnTo>
                  <a:pt x="420267" y="0"/>
                </a:lnTo>
                <a:close/>
              </a:path>
            </a:pathLst>
          </a:custGeom>
          <a:solidFill>
            <a:srgbClr val="B5117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586117" y="2453125"/>
            <a:ext cx="883285" cy="883285"/>
          </a:xfrm>
          <a:custGeom>
            <a:avLst/>
            <a:gdLst/>
            <a:ahLst/>
            <a:cxnLst/>
            <a:rect l="l" t="t" r="r" b="b"/>
            <a:pathLst>
              <a:path w="883285" h="883285">
                <a:moveTo>
                  <a:pt x="510557" y="877879"/>
                </a:moveTo>
                <a:lnTo>
                  <a:pt x="557708" y="867786"/>
                </a:lnTo>
                <a:lnTo>
                  <a:pt x="602592" y="852984"/>
                </a:lnTo>
                <a:lnTo>
                  <a:pt x="644985" y="833779"/>
                </a:lnTo>
                <a:lnTo>
                  <a:pt x="684664" y="810482"/>
                </a:lnTo>
                <a:lnTo>
                  <a:pt x="721404" y="783400"/>
                </a:lnTo>
                <a:lnTo>
                  <a:pt x="754981" y="752842"/>
                </a:lnTo>
                <a:lnTo>
                  <a:pt x="785172" y="719116"/>
                </a:lnTo>
                <a:lnTo>
                  <a:pt x="811751" y="682532"/>
                </a:lnTo>
                <a:lnTo>
                  <a:pt x="834495" y="643396"/>
                </a:lnTo>
                <a:lnTo>
                  <a:pt x="853181" y="602019"/>
                </a:lnTo>
                <a:lnTo>
                  <a:pt x="867583" y="558707"/>
                </a:lnTo>
                <a:lnTo>
                  <a:pt x="877478" y="513770"/>
                </a:lnTo>
                <a:lnTo>
                  <a:pt x="882642" y="467517"/>
                </a:lnTo>
                <a:lnTo>
                  <a:pt x="882850" y="420255"/>
                </a:lnTo>
                <a:lnTo>
                  <a:pt x="877879" y="372292"/>
                </a:lnTo>
                <a:lnTo>
                  <a:pt x="867786" y="325142"/>
                </a:lnTo>
                <a:lnTo>
                  <a:pt x="852984" y="280258"/>
                </a:lnTo>
                <a:lnTo>
                  <a:pt x="833780" y="237864"/>
                </a:lnTo>
                <a:lnTo>
                  <a:pt x="810484" y="198186"/>
                </a:lnTo>
                <a:lnTo>
                  <a:pt x="783403" y="161446"/>
                </a:lnTo>
                <a:lnTo>
                  <a:pt x="752846" y="127868"/>
                </a:lnTo>
                <a:lnTo>
                  <a:pt x="719122" y="97678"/>
                </a:lnTo>
                <a:lnTo>
                  <a:pt x="682538" y="71099"/>
                </a:lnTo>
                <a:lnTo>
                  <a:pt x="643404" y="48354"/>
                </a:lnTo>
                <a:lnTo>
                  <a:pt x="602028" y="29669"/>
                </a:lnTo>
                <a:lnTo>
                  <a:pt x="558717" y="15267"/>
                </a:lnTo>
                <a:lnTo>
                  <a:pt x="513781" y="5372"/>
                </a:lnTo>
                <a:lnTo>
                  <a:pt x="467529" y="208"/>
                </a:lnTo>
                <a:lnTo>
                  <a:pt x="420267" y="0"/>
                </a:lnTo>
                <a:lnTo>
                  <a:pt x="372305" y="4970"/>
                </a:lnTo>
                <a:lnTo>
                  <a:pt x="325154" y="15063"/>
                </a:lnTo>
                <a:lnTo>
                  <a:pt x="280270" y="29866"/>
                </a:lnTo>
                <a:lnTo>
                  <a:pt x="237876" y="49071"/>
                </a:lnTo>
                <a:lnTo>
                  <a:pt x="198196" y="72368"/>
                </a:lnTo>
                <a:lnTo>
                  <a:pt x="161455" y="99450"/>
                </a:lnTo>
                <a:lnTo>
                  <a:pt x="127877" y="130008"/>
                </a:lnTo>
                <a:lnTo>
                  <a:pt x="97685" y="163733"/>
                </a:lnTo>
                <a:lnTo>
                  <a:pt x="71104" y="200318"/>
                </a:lnTo>
                <a:lnTo>
                  <a:pt x="48359" y="239454"/>
                </a:lnTo>
                <a:lnTo>
                  <a:pt x="29672" y="280831"/>
                </a:lnTo>
                <a:lnTo>
                  <a:pt x="15269" y="324143"/>
                </a:lnTo>
                <a:lnTo>
                  <a:pt x="5373" y="369080"/>
                </a:lnTo>
                <a:lnTo>
                  <a:pt x="208" y="415333"/>
                </a:lnTo>
                <a:lnTo>
                  <a:pt x="0" y="462595"/>
                </a:lnTo>
                <a:lnTo>
                  <a:pt x="4970" y="510557"/>
                </a:lnTo>
                <a:lnTo>
                  <a:pt x="15065" y="557708"/>
                </a:lnTo>
                <a:lnTo>
                  <a:pt x="29870" y="602592"/>
                </a:lnTo>
                <a:lnTo>
                  <a:pt x="49075" y="644985"/>
                </a:lnTo>
                <a:lnTo>
                  <a:pt x="72373" y="684664"/>
                </a:lnTo>
                <a:lnTo>
                  <a:pt x="99455" y="721404"/>
                </a:lnTo>
                <a:lnTo>
                  <a:pt x="130013" y="754981"/>
                </a:lnTo>
                <a:lnTo>
                  <a:pt x="163738" y="785172"/>
                </a:lnTo>
                <a:lnTo>
                  <a:pt x="200322" y="811751"/>
                </a:lnTo>
                <a:lnTo>
                  <a:pt x="239457" y="834495"/>
                </a:lnTo>
                <a:lnTo>
                  <a:pt x="280834" y="853181"/>
                </a:lnTo>
                <a:lnTo>
                  <a:pt x="324145" y="867583"/>
                </a:lnTo>
                <a:lnTo>
                  <a:pt x="369081" y="877478"/>
                </a:lnTo>
                <a:lnTo>
                  <a:pt x="415334" y="882642"/>
                </a:lnTo>
                <a:lnTo>
                  <a:pt x="462595" y="882850"/>
                </a:lnTo>
                <a:lnTo>
                  <a:pt x="510557" y="877879"/>
                </a:lnTo>
                <a:close/>
              </a:path>
            </a:pathLst>
          </a:custGeom>
          <a:ln w="43179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 rot="21060000">
            <a:off x="3825153" y="2588392"/>
            <a:ext cx="319435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35"/>
              </a:lnSpc>
            </a:pPr>
            <a:r>
              <a:rPr dirty="0" sz="900" spc="15">
                <a:solidFill>
                  <a:srgbClr val="FFFFFF"/>
                </a:solidFill>
                <a:latin typeface="Century Gothic"/>
                <a:cs typeface="Century Gothic"/>
              </a:rPr>
              <a:t>wrap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55" name="object 55"/>
          <p:cNvSpPr txBox="1"/>
          <p:nvPr/>
        </p:nvSpPr>
        <p:spPr>
          <a:xfrm rot="21060000">
            <a:off x="3788543" y="2728194"/>
            <a:ext cx="43743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35"/>
              </a:lnSpc>
            </a:pPr>
            <a:r>
              <a:rPr dirty="0" sz="900" spc="15">
                <a:solidFill>
                  <a:srgbClr val="FFFFFF"/>
                </a:solidFill>
                <a:latin typeface="Century Gothic"/>
                <a:cs typeface="Century Gothic"/>
              </a:rPr>
              <a:t>around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56" name="object 56"/>
          <p:cNvSpPr txBox="1"/>
          <p:nvPr/>
        </p:nvSpPr>
        <p:spPr>
          <a:xfrm rot="21060000">
            <a:off x="3806446" y="2868006"/>
            <a:ext cx="445381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35"/>
              </a:lnSpc>
            </a:pPr>
            <a:r>
              <a:rPr dirty="0" sz="900" spc="10">
                <a:solidFill>
                  <a:srgbClr val="FFFFFF"/>
                </a:solidFill>
                <a:latin typeface="Century Gothic"/>
                <a:cs typeface="Century Gothic"/>
              </a:rPr>
              <a:t>printing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57" name="object 57"/>
          <p:cNvSpPr txBox="1"/>
          <p:nvPr/>
        </p:nvSpPr>
        <p:spPr>
          <a:xfrm rot="21060000">
            <a:off x="3775447" y="3007813"/>
            <a:ext cx="552037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35"/>
              </a:lnSpc>
            </a:pPr>
            <a:r>
              <a:rPr dirty="0" sz="900" spc="10">
                <a:solidFill>
                  <a:srgbClr val="FFFFFF"/>
                </a:solidFill>
                <a:latin typeface="Century Gothic"/>
                <a:cs typeface="Century Gothic"/>
              </a:rPr>
              <a:t>available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70879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1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71599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523217" y="4716424"/>
            <a:ext cx="1257401" cy="159739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5572836" y="6233807"/>
            <a:ext cx="117665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700" spc="-5">
                <a:solidFill>
                  <a:srgbClr val="FF0000"/>
                </a:solidFill>
                <a:latin typeface="Century Gothic"/>
                <a:cs typeface="Century Gothic"/>
              </a:rPr>
              <a:t>Optional </a:t>
            </a:r>
            <a:r>
              <a:rPr dirty="0" sz="700">
                <a:solidFill>
                  <a:srgbClr val="FF0000"/>
                </a:solidFill>
                <a:latin typeface="Century Gothic"/>
                <a:cs typeface="Century Gothic"/>
              </a:rPr>
              <a:t>gift </a:t>
            </a:r>
            <a:r>
              <a:rPr dirty="0" sz="700" spc="-5">
                <a:solidFill>
                  <a:srgbClr val="FF0000"/>
                </a:solidFill>
                <a:latin typeface="Century Gothic"/>
                <a:cs typeface="Century Gothic"/>
              </a:rPr>
              <a:t>box available  </a:t>
            </a:r>
            <a:r>
              <a:rPr dirty="0" sz="700">
                <a:solidFill>
                  <a:srgbClr val="FF0000"/>
                </a:solidFill>
                <a:latin typeface="Century Gothic"/>
                <a:cs typeface="Century Gothic"/>
              </a:rPr>
              <a:t>for </a:t>
            </a:r>
            <a:r>
              <a:rPr dirty="0" sz="700" spc="-5">
                <a:solidFill>
                  <a:srgbClr val="FF0000"/>
                </a:solidFill>
                <a:latin typeface="Century Gothic"/>
                <a:cs typeface="Century Gothic"/>
              </a:rPr>
              <a:t>an additional</a:t>
            </a:r>
            <a:r>
              <a:rPr dirty="0" sz="700" spc="-35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dirty="0" sz="700">
                <a:solidFill>
                  <a:srgbClr val="FF0000"/>
                </a:solidFill>
                <a:latin typeface="Century Gothic"/>
                <a:cs typeface="Century Gothic"/>
              </a:rPr>
              <a:t>charge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457234" y="435089"/>
            <a:ext cx="3849370" cy="5829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entury Gothic"/>
                <a:cs typeface="Century Gothic"/>
              </a:rPr>
              <a:t>Eco </a:t>
            </a:r>
            <a:r>
              <a:rPr dirty="0" sz="1800">
                <a:latin typeface="Century Gothic"/>
                <a:cs typeface="Century Gothic"/>
              </a:rPr>
              <a:t>Coffee</a:t>
            </a:r>
            <a:r>
              <a:rPr dirty="0" sz="1800" spc="-1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Cup</a:t>
            </a:r>
            <a:endParaRPr sz="1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800">
                <a:latin typeface="Century Gothic"/>
                <a:cs typeface="Century Gothic"/>
              </a:rPr>
              <a:t>Plastic </a:t>
            </a:r>
            <a:r>
              <a:rPr dirty="0" sz="1800" spc="-5">
                <a:latin typeface="Century Gothic"/>
                <a:cs typeface="Century Gothic"/>
              </a:rPr>
              <a:t>Double </a:t>
            </a:r>
            <a:r>
              <a:rPr dirty="0" sz="1800">
                <a:latin typeface="Century Gothic"/>
                <a:cs typeface="Century Gothic"/>
              </a:rPr>
              <a:t>Wall Cup2Go</a:t>
            </a:r>
            <a:r>
              <a:rPr dirty="0" sz="1800" spc="-90">
                <a:latin typeface="Century Gothic"/>
                <a:cs typeface="Century Gothic"/>
              </a:rPr>
              <a:t> </a:t>
            </a:r>
            <a:r>
              <a:rPr dirty="0" sz="1800" spc="-5">
                <a:latin typeface="Century Gothic"/>
                <a:cs typeface="Century Gothic"/>
              </a:rPr>
              <a:t>356ml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2019-10-18T00:42:56Z</dcterms:created>
  <dcterms:modified xsi:type="dcterms:W3CDTF">2019-10-18T00:42:56Z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2018-11-01T00:00:00Z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2019-10-18T00:00:00Z</vt:filetime>
  </property>
</Properties>
</file>