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471599" y="5763177"/>
            <a:ext cx="4359910" cy="0"/>
          </a:xfrm>
          <a:custGeom>
            <a:avLst/>
            <a:gdLst/>
            <a:ahLst/>
            <a:cxnLst/>
            <a:rect l="l" t="t" r="r" b="b"/>
            <a:pathLst>
              <a:path w="4359910" h="0">
                <a:moveTo>
                  <a:pt x="0" y="0"/>
                </a:moveTo>
                <a:lnTo>
                  <a:pt x="4359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6399" y="4208828"/>
            <a:ext cx="4354830" cy="0"/>
          </a:xfrm>
          <a:custGeom>
            <a:avLst/>
            <a:gdLst/>
            <a:ahLst/>
            <a:cxnLst/>
            <a:rect l="l" t="t" r="r" b="b"/>
            <a:pathLst>
              <a:path w="4354830" h="0">
                <a:moveTo>
                  <a:pt x="0" y="0"/>
                </a:moveTo>
                <a:lnTo>
                  <a:pt x="435480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1599" y="3387177"/>
            <a:ext cx="4361815" cy="0"/>
          </a:xfrm>
          <a:custGeom>
            <a:avLst/>
            <a:gdLst/>
            <a:ahLst/>
            <a:cxnLst/>
            <a:rect l="l" t="t" r="r" b="b"/>
            <a:pathLst>
              <a:path w="4361815" h="0">
                <a:moveTo>
                  <a:pt x="0" y="0"/>
                </a:moveTo>
                <a:lnTo>
                  <a:pt x="436139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8898" y="311353"/>
            <a:ext cx="6285052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8898" y="3395819"/>
            <a:ext cx="2174875" cy="3242310"/>
          </a:xfrm>
          <a:prstGeom prst="rect">
            <a:avLst/>
          </a:prstGeom>
        </p:spPr>
        <p:txBody>
          <a:bodyPr wrap="square" lIns="0" tIns="1238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75"/>
              </a:spcBef>
            </a:pPr>
            <a:r>
              <a:rPr dirty="0" sz="1400" spc="-25">
                <a:latin typeface="Century Gothic"/>
                <a:cs typeface="Century Gothic"/>
              </a:rPr>
              <a:t>Print</a:t>
            </a:r>
            <a:r>
              <a:rPr dirty="0" sz="1400" spc="-65">
                <a:latin typeface="Century Gothic"/>
                <a:cs typeface="Century Gothic"/>
              </a:rPr>
              <a:t> </a:t>
            </a:r>
            <a:r>
              <a:rPr dirty="0" sz="1400" spc="-3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100" spc="-15">
                <a:latin typeface="Century Gothic"/>
                <a:cs typeface="Century Gothic"/>
              </a:rPr>
              <a:t>35 </a:t>
            </a:r>
            <a:r>
              <a:rPr dirty="0" sz="1100">
                <a:latin typeface="Century Gothic"/>
                <a:cs typeface="Century Gothic"/>
              </a:rPr>
              <a:t>x</a:t>
            </a:r>
            <a:r>
              <a:rPr dirty="0" sz="1100" spc="-80">
                <a:latin typeface="Century Gothic"/>
                <a:cs typeface="Century Gothic"/>
              </a:rPr>
              <a:t> </a:t>
            </a:r>
            <a:r>
              <a:rPr dirty="0" sz="1100" spc="-25">
                <a:latin typeface="Century Gothic"/>
                <a:cs typeface="Century Gothic"/>
              </a:rPr>
              <a:t>75mm</a:t>
            </a:r>
            <a:endParaRPr sz="11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30">
                <a:latin typeface="Century Gothic"/>
                <a:cs typeface="Century Gothic"/>
              </a:rPr>
              <a:t>Packaging</a:t>
            </a:r>
            <a:r>
              <a:rPr dirty="0" sz="1400" spc="-65">
                <a:latin typeface="Century Gothic"/>
                <a:cs typeface="Century Gothic"/>
              </a:rPr>
              <a:t> </a:t>
            </a:r>
            <a:r>
              <a:rPr dirty="0" sz="1400" spc="-30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3700"/>
              </a:lnSpc>
              <a:spcBef>
                <a:spcPts val="505"/>
              </a:spcBef>
            </a:pPr>
            <a:r>
              <a:rPr dirty="0" sz="1100" spc="-25">
                <a:latin typeface="Century Gothic"/>
                <a:cs typeface="Century Gothic"/>
              </a:rPr>
              <a:t>Product Dimension: </a:t>
            </a:r>
            <a:r>
              <a:rPr dirty="0" sz="1100" spc="-20">
                <a:latin typeface="Century Gothic"/>
                <a:cs typeface="Century Gothic"/>
              </a:rPr>
              <a:t>ø64 </a:t>
            </a:r>
            <a:r>
              <a:rPr dirty="0" sz="1100">
                <a:latin typeface="Century Gothic"/>
                <a:cs typeface="Century Gothic"/>
              </a:rPr>
              <a:t>x</a:t>
            </a:r>
            <a:r>
              <a:rPr dirty="0" sz="1100" spc="-150">
                <a:latin typeface="Century Gothic"/>
                <a:cs typeface="Century Gothic"/>
              </a:rPr>
              <a:t> </a:t>
            </a:r>
            <a:r>
              <a:rPr dirty="0" sz="1100" spc="-25">
                <a:latin typeface="Century Gothic"/>
                <a:cs typeface="Century Gothic"/>
              </a:rPr>
              <a:t>215mm  Shipping Carton </a:t>
            </a:r>
            <a:r>
              <a:rPr dirty="0" sz="1100" spc="-20">
                <a:latin typeface="Century Gothic"/>
                <a:cs typeface="Century Gothic"/>
              </a:rPr>
              <a:t>Qty:</a:t>
            </a:r>
            <a:r>
              <a:rPr dirty="0" sz="1100" spc="-95">
                <a:latin typeface="Century Gothic"/>
                <a:cs typeface="Century Gothic"/>
              </a:rPr>
              <a:t> </a:t>
            </a:r>
            <a:r>
              <a:rPr dirty="0" sz="1100" spc="-25">
                <a:latin typeface="Century Gothic"/>
                <a:cs typeface="Century Gothic"/>
              </a:rPr>
              <a:t>36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100" spc="-25">
                <a:latin typeface="Century Gothic"/>
                <a:cs typeface="Century Gothic"/>
              </a:rPr>
              <a:t>Shipping Carton</a:t>
            </a:r>
            <a:r>
              <a:rPr dirty="0" sz="1100" spc="-70">
                <a:latin typeface="Century Gothic"/>
                <a:cs typeface="Century Gothic"/>
              </a:rPr>
              <a:t> </a:t>
            </a:r>
            <a:r>
              <a:rPr dirty="0" sz="1100" spc="-25">
                <a:latin typeface="Century Gothic"/>
                <a:cs typeface="Century Gothic"/>
              </a:rPr>
              <a:t>Size: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100" spc="-15">
                <a:latin typeface="Century Gothic"/>
                <a:cs typeface="Century Gothic"/>
              </a:rPr>
              <a:t>44 </a:t>
            </a:r>
            <a:r>
              <a:rPr dirty="0" sz="1100">
                <a:latin typeface="Century Gothic"/>
                <a:cs typeface="Century Gothic"/>
              </a:rPr>
              <a:t>x </a:t>
            </a:r>
            <a:r>
              <a:rPr dirty="0" sz="1100" spc="-15">
                <a:latin typeface="Century Gothic"/>
                <a:cs typeface="Century Gothic"/>
              </a:rPr>
              <a:t>44 </a:t>
            </a:r>
            <a:r>
              <a:rPr dirty="0" sz="1100">
                <a:latin typeface="Century Gothic"/>
                <a:cs typeface="Century Gothic"/>
              </a:rPr>
              <a:t>x </a:t>
            </a:r>
            <a:r>
              <a:rPr dirty="0" sz="1100" spc="-20">
                <a:latin typeface="Century Gothic"/>
                <a:cs typeface="Century Gothic"/>
              </a:rPr>
              <a:t>23cm</a:t>
            </a:r>
            <a:r>
              <a:rPr dirty="0" sz="1100" spc="-215">
                <a:latin typeface="Century Gothic"/>
                <a:cs typeface="Century Gothic"/>
              </a:rPr>
              <a:t> </a:t>
            </a:r>
            <a:r>
              <a:rPr dirty="0" sz="1100" spc="-25">
                <a:latin typeface="Century Gothic"/>
                <a:cs typeface="Century Gothic"/>
              </a:rPr>
              <a:t>(LxWxH)</a:t>
            </a:r>
            <a:endParaRPr sz="11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100" spc="-25">
                <a:latin typeface="Century Gothic"/>
                <a:cs typeface="Century Gothic"/>
              </a:rPr>
              <a:t>Shipping Carton Weight </a:t>
            </a:r>
            <a:r>
              <a:rPr dirty="0" sz="1100" spc="-20">
                <a:latin typeface="Century Gothic"/>
                <a:cs typeface="Century Gothic"/>
              </a:rPr>
              <a:t>(kg):</a:t>
            </a:r>
            <a:r>
              <a:rPr dirty="0" sz="1100" spc="-125">
                <a:latin typeface="Century Gothic"/>
                <a:cs typeface="Century Gothic"/>
              </a:rPr>
              <a:t> </a:t>
            </a:r>
            <a:r>
              <a:rPr dirty="0" sz="1100" spc="-25">
                <a:latin typeface="Century Gothic"/>
                <a:cs typeface="Century Gothic"/>
              </a:rPr>
              <a:t>4.5</a:t>
            </a:r>
            <a:endParaRPr sz="11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dirty="0" sz="1400" spc="-3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  <a:p>
            <a:pPr marL="253365" indent="-240665">
              <a:lnSpc>
                <a:spcPct val="100000"/>
              </a:lnSpc>
              <a:spcBef>
                <a:spcPts val="1185"/>
              </a:spcBef>
              <a:buAutoNum type="alphaUcPeriod"/>
              <a:tabLst>
                <a:tab pos="253365" algn="l"/>
                <a:tab pos="254000" algn="l"/>
              </a:tabLst>
            </a:pPr>
            <a:r>
              <a:rPr dirty="0" sz="1100" spc="-25">
                <a:latin typeface="Century Gothic"/>
                <a:cs typeface="Century Gothic"/>
              </a:rPr>
              <a:t>Clear</a:t>
            </a:r>
            <a:endParaRPr sz="1100">
              <a:latin typeface="Century Gothic"/>
              <a:cs typeface="Century Gothic"/>
            </a:endParaRPr>
          </a:p>
          <a:p>
            <a:pPr marL="253365" indent="-240665">
              <a:lnSpc>
                <a:spcPct val="100000"/>
              </a:lnSpc>
              <a:spcBef>
                <a:spcPts val="180"/>
              </a:spcBef>
              <a:buAutoNum type="alphaUcPeriod"/>
              <a:tabLst>
                <a:tab pos="253365" algn="l"/>
                <a:tab pos="254000" algn="l"/>
              </a:tabLst>
            </a:pPr>
            <a:r>
              <a:rPr dirty="0" sz="1100" spc="-25">
                <a:latin typeface="Century Gothic"/>
                <a:cs typeface="Century Gothic"/>
              </a:rPr>
              <a:t>Grey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17706" y="3233951"/>
            <a:ext cx="1545348" cy="50121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38898" y="311353"/>
            <a:ext cx="3880485" cy="787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0"/>
              <a:t>M277</a:t>
            </a:r>
            <a:r>
              <a:rPr dirty="0" sz="5000" spc="-505"/>
              <a:t> </a:t>
            </a:r>
            <a:r>
              <a:rPr dirty="0" spc="-5"/>
              <a:t>Bottle </a:t>
            </a:r>
            <a:r>
              <a:rPr dirty="0"/>
              <a:t>Tritan </a:t>
            </a:r>
            <a:r>
              <a:rPr dirty="0" spc="-5"/>
              <a:t>500ml</a:t>
            </a:r>
            <a:endParaRPr sz="5000"/>
          </a:p>
        </p:txBody>
      </p:sp>
      <p:sp>
        <p:nvSpPr>
          <p:cNvPr id="5" name="object 5"/>
          <p:cNvSpPr/>
          <p:nvPr/>
        </p:nvSpPr>
        <p:spPr>
          <a:xfrm>
            <a:off x="4830775" y="1263600"/>
            <a:ext cx="0" cy="7054215"/>
          </a:xfrm>
          <a:custGeom>
            <a:avLst/>
            <a:gdLst/>
            <a:ahLst/>
            <a:cxnLst/>
            <a:rect l="l" t="t" r="r" b="b"/>
            <a:pathLst>
              <a:path w="0" h="7054215">
                <a:moveTo>
                  <a:pt x="0" y="7054202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82622" y="6198699"/>
            <a:ext cx="1200185" cy="19472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025927" y="1375715"/>
            <a:ext cx="1405890" cy="671195"/>
          </a:xfrm>
          <a:prstGeom prst="rect">
            <a:avLst/>
          </a:prstGeom>
        </p:spPr>
        <p:txBody>
          <a:bodyPr wrap="square" lIns="0" tIns="33019" rIns="0" bIns="0" rtlCol="0" vert="horz">
            <a:spAutoFit/>
          </a:bodyPr>
          <a:lstStyle/>
          <a:p>
            <a:pPr marL="219075" indent="-206375">
              <a:lnSpc>
                <a:spcPct val="100000"/>
              </a:lnSpc>
              <a:spcBef>
                <a:spcPts val="259"/>
              </a:spcBef>
              <a:buChar char="•"/>
              <a:tabLst>
                <a:tab pos="219710" algn="l"/>
              </a:tabLst>
            </a:pPr>
            <a:r>
              <a:rPr dirty="0" sz="1200" spc="-20">
                <a:latin typeface="Century Gothic"/>
                <a:cs typeface="Century Gothic"/>
              </a:rPr>
              <a:t>Food grade</a:t>
            </a:r>
            <a:r>
              <a:rPr dirty="0" sz="1200" spc="-155">
                <a:latin typeface="Century Gothic"/>
                <a:cs typeface="Century Gothic"/>
              </a:rPr>
              <a:t> </a:t>
            </a:r>
            <a:r>
              <a:rPr dirty="0" sz="1200" spc="-25">
                <a:latin typeface="Century Gothic"/>
                <a:cs typeface="Century Gothic"/>
              </a:rPr>
              <a:t>BPA</a:t>
            </a:r>
            <a:endParaRPr sz="1200">
              <a:latin typeface="Century Gothic"/>
              <a:cs typeface="Century Gothic"/>
            </a:endParaRPr>
          </a:p>
          <a:p>
            <a:pPr marL="219075">
              <a:lnSpc>
                <a:spcPct val="100000"/>
              </a:lnSpc>
              <a:spcBef>
                <a:spcPts val="160"/>
              </a:spcBef>
            </a:pPr>
            <a:r>
              <a:rPr dirty="0" sz="1200" spc="-20">
                <a:latin typeface="Century Gothic"/>
                <a:cs typeface="Century Gothic"/>
              </a:rPr>
              <a:t>free </a:t>
            </a:r>
            <a:r>
              <a:rPr dirty="0" sz="1200" spc="-25">
                <a:latin typeface="Century Gothic"/>
                <a:cs typeface="Century Gothic"/>
              </a:rPr>
              <a:t>tritan</a:t>
            </a:r>
            <a:r>
              <a:rPr dirty="0" sz="1200" spc="-140">
                <a:latin typeface="Century Gothic"/>
                <a:cs typeface="Century Gothic"/>
              </a:rPr>
              <a:t> </a:t>
            </a:r>
            <a:r>
              <a:rPr dirty="0" sz="1200" spc="-25">
                <a:latin typeface="Century Gothic"/>
                <a:cs typeface="Century Gothic"/>
              </a:rPr>
              <a:t>plastic</a:t>
            </a:r>
            <a:endParaRPr sz="1200">
              <a:latin typeface="Century Gothic"/>
              <a:cs typeface="Century Gothic"/>
            </a:endParaRPr>
          </a:p>
          <a:p>
            <a:pPr marL="219075" indent="-206375">
              <a:lnSpc>
                <a:spcPct val="100000"/>
              </a:lnSpc>
              <a:spcBef>
                <a:spcPts val="440"/>
              </a:spcBef>
              <a:buChar char="•"/>
              <a:tabLst>
                <a:tab pos="219710" algn="l"/>
              </a:tabLst>
            </a:pPr>
            <a:r>
              <a:rPr dirty="0" sz="1200" spc="-20">
                <a:latin typeface="Century Gothic"/>
                <a:cs typeface="Century Gothic"/>
              </a:rPr>
              <a:t>Huge print</a:t>
            </a:r>
            <a:r>
              <a:rPr dirty="0" sz="1200" spc="-130">
                <a:latin typeface="Century Gothic"/>
                <a:cs typeface="Century Gothic"/>
              </a:rPr>
              <a:t> </a:t>
            </a:r>
            <a:r>
              <a:rPr dirty="0" sz="1200" spc="-25">
                <a:latin typeface="Century Gothic"/>
                <a:cs typeface="Century Gothic"/>
              </a:rPr>
              <a:t>area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2937" y="1395984"/>
            <a:ext cx="2187575" cy="1377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52729">
              <a:lnSpc>
                <a:spcPct val="100000"/>
              </a:lnSpc>
              <a:spcBef>
                <a:spcPts val="100"/>
              </a:spcBef>
            </a:pPr>
            <a:r>
              <a:rPr dirty="0" sz="1200" spc="-25">
                <a:latin typeface="Century Gothic"/>
                <a:cs typeface="Century Gothic"/>
              </a:rPr>
              <a:t>Modern design meets  practical application </a:t>
            </a:r>
            <a:r>
              <a:rPr dirty="0" sz="1200" spc="-15">
                <a:latin typeface="Century Gothic"/>
                <a:cs typeface="Century Gothic"/>
              </a:rPr>
              <a:t>in</a:t>
            </a:r>
            <a:r>
              <a:rPr dirty="0" sz="1200" spc="-145">
                <a:latin typeface="Century Gothic"/>
                <a:cs typeface="Century Gothic"/>
              </a:rPr>
              <a:t> </a:t>
            </a:r>
            <a:r>
              <a:rPr dirty="0" sz="1200" spc="-25">
                <a:latin typeface="Century Gothic"/>
                <a:cs typeface="Century Gothic"/>
              </a:rPr>
              <a:t>this  Tritan </a:t>
            </a:r>
            <a:r>
              <a:rPr dirty="0" sz="1200" spc="-20">
                <a:latin typeface="Century Gothic"/>
                <a:cs typeface="Century Gothic"/>
              </a:rPr>
              <a:t>water</a:t>
            </a:r>
            <a:r>
              <a:rPr dirty="0" sz="1200" spc="-85">
                <a:latin typeface="Century Gothic"/>
                <a:cs typeface="Century Gothic"/>
              </a:rPr>
              <a:t> </a:t>
            </a:r>
            <a:r>
              <a:rPr dirty="0" sz="1200" spc="-25">
                <a:latin typeface="Century Gothic"/>
                <a:cs typeface="Century Gothic"/>
              </a:rPr>
              <a:t>bottle.</a:t>
            </a:r>
            <a:endParaRPr sz="12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565"/>
              </a:spcBef>
            </a:pPr>
            <a:r>
              <a:rPr dirty="0" sz="1200" spc="-20">
                <a:latin typeface="Century Gothic"/>
                <a:cs typeface="Century Gothic"/>
              </a:rPr>
              <a:t>Made </a:t>
            </a:r>
            <a:r>
              <a:rPr dirty="0" sz="1200" spc="-15">
                <a:latin typeface="Century Gothic"/>
                <a:cs typeface="Century Gothic"/>
              </a:rPr>
              <a:t>of </a:t>
            </a:r>
            <a:r>
              <a:rPr dirty="0" sz="1200" spc="-25">
                <a:latin typeface="Century Gothic"/>
                <a:cs typeface="Century Gothic"/>
              </a:rPr>
              <a:t>food-grade, </a:t>
            </a:r>
            <a:r>
              <a:rPr dirty="0" sz="1200" spc="-20">
                <a:latin typeface="Century Gothic"/>
                <a:cs typeface="Century Gothic"/>
              </a:rPr>
              <a:t>BPA</a:t>
            </a:r>
            <a:r>
              <a:rPr dirty="0" sz="1200" spc="-195">
                <a:latin typeface="Century Gothic"/>
                <a:cs typeface="Century Gothic"/>
              </a:rPr>
              <a:t> </a:t>
            </a:r>
            <a:r>
              <a:rPr dirty="0" sz="1200" spc="-25">
                <a:latin typeface="Century Gothic"/>
                <a:cs typeface="Century Gothic"/>
              </a:rPr>
              <a:t>free  Tritan plastic, </a:t>
            </a:r>
            <a:r>
              <a:rPr dirty="0" sz="1200" spc="-20">
                <a:latin typeface="Century Gothic"/>
                <a:cs typeface="Century Gothic"/>
              </a:rPr>
              <a:t>this </a:t>
            </a:r>
            <a:r>
              <a:rPr dirty="0" sz="1200" spc="-25">
                <a:latin typeface="Century Gothic"/>
                <a:cs typeface="Century Gothic"/>
              </a:rPr>
              <a:t>bottle  features </a:t>
            </a:r>
            <a:r>
              <a:rPr dirty="0" sz="1200">
                <a:latin typeface="Century Gothic"/>
                <a:cs typeface="Century Gothic"/>
              </a:rPr>
              <a:t>a </a:t>
            </a:r>
            <a:r>
              <a:rPr dirty="0" sz="1200" spc="-20">
                <a:latin typeface="Century Gothic"/>
                <a:cs typeface="Century Gothic"/>
              </a:rPr>
              <a:t>very large </a:t>
            </a:r>
            <a:r>
              <a:rPr dirty="0" sz="1200" spc="-25">
                <a:latin typeface="Century Gothic"/>
                <a:cs typeface="Century Gothic"/>
              </a:rPr>
              <a:t>print  </a:t>
            </a:r>
            <a:r>
              <a:rPr dirty="0" sz="1200" spc="-20">
                <a:latin typeface="Century Gothic"/>
                <a:cs typeface="Century Gothic"/>
              </a:rPr>
              <a:t>area, </a:t>
            </a:r>
            <a:r>
              <a:rPr dirty="0" sz="1200" spc="-25">
                <a:latin typeface="Century Gothic"/>
                <a:cs typeface="Century Gothic"/>
              </a:rPr>
              <a:t>decorated </a:t>
            </a:r>
            <a:r>
              <a:rPr dirty="0" sz="1200" spc="-15">
                <a:latin typeface="Century Gothic"/>
                <a:cs typeface="Century Gothic"/>
              </a:rPr>
              <a:t>by </a:t>
            </a:r>
            <a:r>
              <a:rPr dirty="0" sz="1200" spc="-20">
                <a:latin typeface="Century Gothic"/>
                <a:cs typeface="Century Gothic"/>
              </a:rPr>
              <a:t>pad</a:t>
            </a:r>
            <a:r>
              <a:rPr dirty="0" sz="1200" spc="-195">
                <a:latin typeface="Century Gothic"/>
                <a:cs typeface="Century Gothic"/>
              </a:rPr>
              <a:t> </a:t>
            </a:r>
            <a:r>
              <a:rPr dirty="0" sz="1200" spc="-25">
                <a:latin typeface="Century Gothic"/>
                <a:cs typeface="Century Gothic"/>
              </a:rPr>
              <a:t>print.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70879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1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71599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831431" y="1509834"/>
            <a:ext cx="1014730" cy="1014730"/>
          </a:xfrm>
          <a:custGeom>
            <a:avLst/>
            <a:gdLst/>
            <a:ahLst/>
            <a:cxnLst/>
            <a:rect l="l" t="t" r="r" b="b"/>
            <a:pathLst>
              <a:path w="1014729" h="1014730">
                <a:moveTo>
                  <a:pt x="524407" y="0"/>
                </a:moveTo>
                <a:lnTo>
                  <a:pt x="476380" y="695"/>
                </a:lnTo>
                <a:lnTo>
                  <a:pt x="427760" y="6044"/>
                </a:lnTo>
                <a:lnTo>
                  <a:pt x="379867" y="15981"/>
                </a:lnTo>
                <a:lnTo>
                  <a:pt x="333976" y="30159"/>
                </a:lnTo>
                <a:lnTo>
                  <a:pt x="290264" y="48337"/>
                </a:lnTo>
                <a:lnTo>
                  <a:pt x="248907" y="70270"/>
                </a:lnTo>
                <a:lnTo>
                  <a:pt x="210083" y="95716"/>
                </a:lnTo>
                <a:lnTo>
                  <a:pt x="173968" y="124431"/>
                </a:lnTo>
                <a:lnTo>
                  <a:pt x="140739" y="156172"/>
                </a:lnTo>
                <a:lnTo>
                  <a:pt x="110572" y="190696"/>
                </a:lnTo>
                <a:lnTo>
                  <a:pt x="83644" y="227759"/>
                </a:lnTo>
                <a:lnTo>
                  <a:pt x="60132" y="267117"/>
                </a:lnTo>
                <a:lnTo>
                  <a:pt x="40213" y="308529"/>
                </a:lnTo>
                <a:lnTo>
                  <a:pt x="24064" y="351750"/>
                </a:lnTo>
                <a:lnTo>
                  <a:pt x="11861" y="396538"/>
                </a:lnTo>
                <a:lnTo>
                  <a:pt x="3780" y="442648"/>
                </a:lnTo>
                <a:lnTo>
                  <a:pt x="0" y="489838"/>
                </a:lnTo>
                <a:lnTo>
                  <a:pt x="695" y="537865"/>
                </a:lnTo>
                <a:lnTo>
                  <a:pt x="6044" y="586485"/>
                </a:lnTo>
                <a:lnTo>
                  <a:pt x="15981" y="634378"/>
                </a:lnTo>
                <a:lnTo>
                  <a:pt x="30159" y="680269"/>
                </a:lnTo>
                <a:lnTo>
                  <a:pt x="48337" y="723981"/>
                </a:lnTo>
                <a:lnTo>
                  <a:pt x="70270" y="765338"/>
                </a:lnTo>
                <a:lnTo>
                  <a:pt x="95716" y="804162"/>
                </a:lnTo>
                <a:lnTo>
                  <a:pt x="124431" y="840277"/>
                </a:lnTo>
                <a:lnTo>
                  <a:pt x="156172" y="873506"/>
                </a:lnTo>
                <a:lnTo>
                  <a:pt x="190696" y="903673"/>
                </a:lnTo>
                <a:lnTo>
                  <a:pt x="227759" y="930601"/>
                </a:lnTo>
                <a:lnTo>
                  <a:pt x="267117" y="954113"/>
                </a:lnTo>
                <a:lnTo>
                  <a:pt x="308529" y="974032"/>
                </a:lnTo>
                <a:lnTo>
                  <a:pt x="351750" y="990181"/>
                </a:lnTo>
                <a:lnTo>
                  <a:pt x="396538" y="1002384"/>
                </a:lnTo>
                <a:lnTo>
                  <a:pt x="442648" y="1010465"/>
                </a:lnTo>
                <a:lnTo>
                  <a:pt x="489838" y="1014246"/>
                </a:lnTo>
                <a:lnTo>
                  <a:pt x="537865" y="1013550"/>
                </a:lnTo>
                <a:lnTo>
                  <a:pt x="586485" y="1008201"/>
                </a:lnTo>
                <a:lnTo>
                  <a:pt x="634378" y="998264"/>
                </a:lnTo>
                <a:lnTo>
                  <a:pt x="680269" y="984086"/>
                </a:lnTo>
                <a:lnTo>
                  <a:pt x="723981" y="965908"/>
                </a:lnTo>
                <a:lnTo>
                  <a:pt x="765338" y="943975"/>
                </a:lnTo>
                <a:lnTo>
                  <a:pt x="804162" y="918529"/>
                </a:lnTo>
                <a:lnTo>
                  <a:pt x="840277" y="889814"/>
                </a:lnTo>
                <a:lnTo>
                  <a:pt x="873506" y="858073"/>
                </a:lnTo>
                <a:lnTo>
                  <a:pt x="903673" y="823549"/>
                </a:lnTo>
                <a:lnTo>
                  <a:pt x="930601" y="786486"/>
                </a:lnTo>
                <a:lnTo>
                  <a:pt x="954113" y="747128"/>
                </a:lnTo>
                <a:lnTo>
                  <a:pt x="974032" y="705716"/>
                </a:lnTo>
                <a:lnTo>
                  <a:pt x="990181" y="662495"/>
                </a:lnTo>
                <a:lnTo>
                  <a:pt x="1002384" y="617707"/>
                </a:lnTo>
                <a:lnTo>
                  <a:pt x="1010465" y="571597"/>
                </a:lnTo>
                <a:lnTo>
                  <a:pt x="1014246" y="524407"/>
                </a:lnTo>
                <a:lnTo>
                  <a:pt x="1013550" y="476380"/>
                </a:lnTo>
                <a:lnTo>
                  <a:pt x="1008201" y="427760"/>
                </a:lnTo>
                <a:lnTo>
                  <a:pt x="998264" y="379867"/>
                </a:lnTo>
                <a:lnTo>
                  <a:pt x="984086" y="333976"/>
                </a:lnTo>
                <a:lnTo>
                  <a:pt x="965908" y="290264"/>
                </a:lnTo>
                <a:lnTo>
                  <a:pt x="943975" y="248907"/>
                </a:lnTo>
                <a:lnTo>
                  <a:pt x="918529" y="210083"/>
                </a:lnTo>
                <a:lnTo>
                  <a:pt x="889814" y="173968"/>
                </a:lnTo>
                <a:lnTo>
                  <a:pt x="858073" y="140739"/>
                </a:lnTo>
                <a:lnTo>
                  <a:pt x="823549" y="110572"/>
                </a:lnTo>
                <a:lnTo>
                  <a:pt x="786486" y="83644"/>
                </a:lnTo>
                <a:lnTo>
                  <a:pt x="747128" y="60132"/>
                </a:lnTo>
                <a:lnTo>
                  <a:pt x="705716" y="40213"/>
                </a:lnTo>
                <a:lnTo>
                  <a:pt x="662495" y="24064"/>
                </a:lnTo>
                <a:lnTo>
                  <a:pt x="617707" y="11861"/>
                </a:lnTo>
                <a:lnTo>
                  <a:pt x="571597" y="3780"/>
                </a:lnTo>
                <a:lnTo>
                  <a:pt x="524407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831431" y="1509834"/>
            <a:ext cx="1014730" cy="1014730"/>
          </a:xfrm>
          <a:custGeom>
            <a:avLst/>
            <a:gdLst/>
            <a:ahLst/>
            <a:cxnLst/>
            <a:rect l="l" t="t" r="r" b="b"/>
            <a:pathLst>
              <a:path w="1014729" h="1014730">
                <a:moveTo>
                  <a:pt x="586485" y="1008201"/>
                </a:moveTo>
                <a:lnTo>
                  <a:pt x="634378" y="998264"/>
                </a:lnTo>
                <a:lnTo>
                  <a:pt x="680269" y="984086"/>
                </a:lnTo>
                <a:lnTo>
                  <a:pt x="723981" y="965908"/>
                </a:lnTo>
                <a:lnTo>
                  <a:pt x="765338" y="943975"/>
                </a:lnTo>
                <a:lnTo>
                  <a:pt x="804162" y="918529"/>
                </a:lnTo>
                <a:lnTo>
                  <a:pt x="840277" y="889814"/>
                </a:lnTo>
                <a:lnTo>
                  <a:pt x="873506" y="858073"/>
                </a:lnTo>
                <a:lnTo>
                  <a:pt x="903673" y="823549"/>
                </a:lnTo>
                <a:lnTo>
                  <a:pt x="930601" y="786486"/>
                </a:lnTo>
                <a:lnTo>
                  <a:pt x="954113" y="747128"/>
                </a:lnTo>
                <a:lnTo>
                  <a:pt x="974032" y="705716"/>
                </a:lnTo>
                <a:lnTo>
                  <a:pt x="990181" y="662495"/>
                </a:lnTo>
                <a:lnTo>
                  <a:pt x="1002384" y="617707"/>
                </a:lnTo>
                <a:lnTo>
                  <a:pt x="1010465" y="571597"/>
                </a:lnTo>
                <a:lnTo>
                  <a:pt x="1014246" y="524407"/>
                </a:lnTo>
                <a:lnTo>
                  <a:pt x="1013550" y="476380"/>
                </a:lnTo>
                <a:lnTo>
                  <a:pt x="1008201" y="427760"/>
                </a:lnTo>
                <a:lnTo>
                  <a:pt x="998264" y="379867"/>
                </a:lnTo>
                <a:lnTo>
                  <a:pt x="984086" y="333976"/>
                </a:lnTo>
                <a:lnTo>
                  <a:pt x="965908" y="290264"/>
                </a:lnTo>
                <a:lnTo>
                  <a:pt x="943975" y="248907"/>
                </a:lnTo>
                <a:lnTo>
                  <a:pt x="918529" y="210083"/>
                </a:lnTo>
                <a:lnTo>
                  <a:pt x="889814" y="173968"/>
                </a:lnTo>
                <a:lnTo>
                  <a:pt x="858073" y="140739"/>
                </a:lnTo>
                <a:lnTo>
                  <a:pt x="823549" y="110572"/>
                </a:lnTo>
                <a:lnTo>
                  <a:pt x="786486" y="83644"/>
                </a:lnTo>
                <a:lnTo>
                  <a:pt x="747128" y="60132"/>
                </a:lnTo>
                <a:lnTo>
                  <a:pt x="705716" y="40213"/>
                </a:lnTo>
                <a:lnTo>
                  <a:pt x="662495" y="24064"/>
                </a:lnTo>
                <a:lnTo>
                  <a:pt x="617707" y="11861"/>
                </a:lnTo>
                <a:lnTo>
                  <a:pt x="571597" y="3780"/>
                </a:lnTo>
                <a:lnTo>
                  <a:pt x="524407" y="0"/>
                </a:lnTo>
                <a:lnTo>
                  <a:pt x="476380" y="695"/>
                </a:lnTo>
                <a:lnTo>
                  <a:pt x="427760" y="6044"/>
                </a:lnTo>
                <a:lnTo>
                  <a:pt x="379867" y="15981"/>
                </a:lnTo>
                <a:lnTo>
                  <a:pt x="333976" y="30159"/>
                </a:lnTo>
                <a:lnTo>
                  <a:pt x="290264" y="48337"/>
                </a:lnTo>
                <a:lnTo>
                  <a:pt x="248907" y="70270"/>
                </a:lnTo>
                <a:lnTo>
                  <a:pt x="210083" y="95716"/>
                </a:lnTo>
                <a:lnTo>
                  <a:pt x="173968" y="124431"/>
                </a:lnTo>
                <a:lnTo>
                  <a:pt x="140739" y="156172"/>
                </a:lnTo>
                <a:lnTo>
                  <a:pt x="110572" y="190696"/>
                </a:lnTo>
                <a:lnTo>
                  <a:pt x="83644" y="227759"/>
                </a:lnTo>
                <a:lnTo>
                  <a:pt x="60132" y="267117"/>
                </a:lnTo>
                <a:lnTo>
                  <a:pt x="40213" y="308529"/>
                </a:lnTo>
                <a:lnTo>
                  <a:pt x="24064" y="351750"/>
                </a:lnTo>
                <a:lnTo>
                  <a:pt x="11861" y="396538"/>
                </a:lnTo>
                <a:lnTo>
                  <a:pt x="3780" y="442648"/>
                </a:lnTo>
                <a:lnTo>
                  <a:pt x="0" y="489838"/>
                </a:lnTo>
                <a:lnTo>
                  <a:pt x="695" y="537865"/>
                </a:lnTo>
                <a:lnTo>
                  <a:pt x="6044" y="586485"/>
                </a:lnTo>
                <a:lnTo>
                  <a:pt x="15981" y="634378"/>
                </a:lnTo>
                <a:lnTo>
                  <a:pt x="30159" y="680269"/>
                </a:lnTo>
                <a:lnTo>
                  <a:pt x="48337" y="723981"/>
                </a:lnTo>
                <a:lnTo>
                  <a:pt x="70270" y="765338"/>
                </a:lnTo>
                <a:lnTo>
                  <a:pt x="95716" y="804162"/>
                </a:lnTo>
                <a:lnTo>
                  <a:pt x="124431" y="840277"/>
                </a:lnTo>
                <a:lnTo>
                  <a:pt x="156172" y="873506"/>
                </a:lnTo>
                <a:lnTo>
                  <a:pt x="190696" y="903673"/>
                </a:lnTo>
                <a:lnTo>
                  <a:pt x="227759" y="930601"/>
                </a:lnTo>
                <a:lnTo>
                  <a:pt x="267117" y="954113"/>
                </a:lnTo>
                <a:lnTo>
                  <a:pt x="308529" y="974032"/>
                </a:lnTo>
                <a:lnTo>
                  <a:pt x="351750" y="990181"/>
                </a:lnTo>
                <a:lnTo>
                  <a:pt x="396538" y="1002384"/>
                </a:lnTo>
                <a:lnTo>
                  <a:pt x="442648" y="1010465"/>
                </a:lnTo>
                <a:lnTo>
                  <a:pt x="489838" y="1014246"/>
                </a:lnTo>
                <a:lnTo>
                  <a:pt x="537865" y="1013550"/>
                </a:lnTo>
                <a:lnTo>
                  <a:pt x="586485" y="1008201"/>
                </a:lnTo>
                <a:close/>
              </a:path>
            </a:pathLst>
          </a:custGeom>
          <a:ln w="52311">
            <a:solidFill>
              <a:srgbClr val="B5117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 rot="21060000">
            <a:off x="5914374" y="1763872"/>
            <a:ext cx="772577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 spc="-60">
                <a:solidFill>
                  <a:srgbClr val="FFFFFF"/>
                </a:solidFill>
                <a:latin typeface="Century Gothic"/>
                <a:cs typeface="Century Gothic"/>
              </a:rPr>
              <a:t>BPA</a:t>
            </a:r>
            <a:r>
              <a:rPr dirty="0" sz="14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 rot="21060000">
            <a:off x="6090679" y="1936159"/>
            <a:ext cx="474616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>
                <a:solidFill>
                  <a:srgbClr val="FFFFFF"/>
                </a:solidFill>
                <a:latin typeface="Century Gothic"/>
                <a:cs typeface="Century Gothic"/>
              </a:rPr>
              <a:t>tritan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 rot="21060000">
            <a:off x="6056798" y="2136389"/>
            <a:ext cx="605192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400"/>
              </a:lnSpc>
            </a:pPr>
            <a:r>
              <a:rPr dirty="0" sz="1400" spc="-5">
                <a:solidFill>
                  <a:srgbClr val="FFFFFF"/>
                </a:solidFill>
                <a:latin typeface="Century Gothic"/>
                <a:cs typeface="Century Gothic"/>
              </a:rPr>
              <a:t>bottles</a:t>
            </a:r>
            <a:endParaRPr sz="14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2019-10-18T00:34:49Z</dcterms:created>
  <dcterms:modified xsi:type="dcterms:W3CDTF">2019-10-18T00:34:49Z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2019-10-18T00:00:00Z</vt:filetime>
  </property>
</Properties>
</file>