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1599" y="5763177"/>
            <a:ext cx="4359910" cy="0"/>
          </a:xfrm>
          <a:custGeom>
            <a:avLst/>
            <a:gdLst/>
            <a:ahLst/>
            <a:cxnLst/>
            <a:rect l="l" t="t" r="r" b="b"/>
            <a:pathLst>
              <a:path w="4359910" h="0">
                <a:moveTo>
                  <a:pt x="0" y="0"/>
                </a:moveTo>
                <a:lnTo>
                  <a:pt x="4359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6399" y="4208828"/>
            <a:ext cx="4354830" cy="0"/>
          </a:xfrm>
          <a:custGeom>
            <a:avLst/>
            <a:gdLst/>
            <a:ahLst/>
            <a:cxnLst/>
            <a:rect l="l" t="t" r="r" b="b"/>
            <a:pathLst>
              <a:path w="4354830" h="0">
                <a:moveTo>
                  <a:pt x="0" y="0"/>
                </a:moveTo>
                <a:lnTo>
                  <a:pt x="43548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1599" y="3387177"/>
            <a:ext cx="4361815" cy="0"/>
          </a:xfrm>
          <a:custGeom>
            <a:avLst/>
            <a:gdLst/>
            <a:ahLst/>
            <a:cxnLst/>
            <a:rect l="l" t="t" r="r" b="b"/>
            <a:pathLst>
              <a:path w="4361815" h="0">
                <a:moveTo>
                  <a:pt x="0" y="0"/>
                </a:moveTo>
                <a:lnTo>
                  <a:pt x="43613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8898" y="311353"/>
            <a:ext cx="6285052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898" y="3395819"/>
            <a:ext cx="2174875" cy="3242310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spc="-25">
                <a:latin typeface="Century Gothic"/>
                <a:cs typeface="Century Gothic"/>
              </a:rPr>
              <a:t>Print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100" spc="-15">
                <a:latin typeface="Century Gothic"/>
                <a:cs typeface="Century Gothic"/>
              </a:rPr>
              <a:t>35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8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75mm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0">
                <a:latin typeface="Century Gothic"/>
                <a:cs typeface="Century Gothic"/>
              </a:rPr>
              <a:t>Packaging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3700"/>
              </a:lnSpc>
              <a:spcBef>
                <a:spcPts val="505"/>
              </a:spcBef>
            </a:pPr>
            <a:r>
              <a:rPr dirty="0" sz="1100" spc="-25">
                <a:latin typeface="Century Gothic"/>
                <a:cs typeface="Century Gothic"/>
              </a:rPr>
              <a:t>Product Dimension: </a:t>
            </a:r>
            <a:r>
              <a:rPr dirty="0" sz="1100" spc="-20">
                <a:latin typeface="Century Gothic"/>
                <a:cs typeface="Century Gothic"/>
              </a:rPr>
              <a:t>ø64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15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215mm  Shipping Carton </a:t>
            </a:r>
            <a:r>
              <a:rPr dirty="0" sz="1100" spc="-20">
                <a:latin typeface="Century Gothic"/>
                <a:cs typeface="Century Gothic"/>
              </a:rPr>
              <a:t>Qty:</a:t>
            </a:r>
            <a:r>
              <a:rPr dirty="0" sz="1100" spc="-9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36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-25">
                <a:latin typeface="Century Gothic"/>
                <a:cs typeface="Century Gothic"/>
              </a:rPr>
              <a:t>Shipping Carton</a:t>
            </a:r>
            <a:r>
              <a:rPr dirty="0" sz="1100" spc="-7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Size: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-15">
                <a:latin typeface="Century Gothic"/>
                <a:cs typeface="Century Gothic"/>
              </a:rPr>
              <a:t>44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15">
                <a:latin typeface="Century Gothic"/>
                <a:cs typeface="Century Gothic"/>
              </a:rPr>
              <a:t>44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20">
                <a:latin typeface="Century Gothic"/>
                <a:cs typeface="Century Gothic"/>
              </a:rPr>
              <a:t>23cm</a:t>
            </a:r>
            <a:r>
              <a:rPr dirty="0" sz="1100" spc="-21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(LxWxH)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-25">
                <a:latin typeface="Century Gothic"/>
                <a:cs typeface="Century Gothic"/>
              </a:rPr>
              <a:t>Shipping Carton Weight </a:t>
            </a:r>
            <a:r>
              <a:rPr dirty="0" sz="1100" spc="-20">
                <a:latin typeface="Century Gothic"/>
                <a:cs typeface="Century Gothic"/>
              </a:rPr>
              <a:t>(kg):</a:t>
            </a:r>
            <a:r>
              <a:rPr dirty="0" sz="1100" spc="-12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4.5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53365" indent="-240665">
              <a:lnSpc>
                <a:spcPct val="100000"/>
              </a:lnSpc>
              <a:spcBef>
                <a:spcPts val="1185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100" spc="-25">
                <a:latin typeface="Century Gothic"/>
                <a:cs typeface="Century Gothic"/>
              </a:rPr>
              <a:t>Clear</a:t>
            </a:r>
            <a:endParaRPr sz="1100">
              <a:latin typeface="Century Gothic"/>
              <a:cs typeface="Century Gothic"/>
            </a:endParaRPr>
          </a:p>
          <a:p>
            <a:pPr marL="253365" indent="-240665">
              <a:lnSpc>
                <a:spcPct val="100000"/>
              </a:lnSpc>
              <a:spcBef>
                <a:spcPts val="18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100" spc="-25">
                <a:latin typeface="Century Gothic"/>
                <a:cs typeface="Century Gothic"/>
              </a:rPr>
              <a:t>Grey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17706" y="3233951"/>
            <a:ext cx="1545348" cy="5012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8898" y="311353"/>
            <a:ext cx="38804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M277</a:t>
            </a:r>
            <a:r>
              <a:rPr dirty="0" sz="5000" spc="-505"/>
              <a:t> </a:t>
            </a:r>
            <a:r>
              <a:rPr dirty="0" spc="-5"/>
              <a:t>Bottle </a:t>
            </a:r>
            <a:r>
              <a:rPr dirty="0"/>
              <a:t>Tritan </a:t>
            </a:r>
            <a:r>
              <a:rPr dirty="0" spc="-5"/>
              <a:t>500ml</a:t>
            </a:r>
            <a:endParaRPr sz="5000"/>
          </a:p>
        </p:txBody>
      </p:sp>
      <p:sp>
        <p:nvSpPr>
          <p:cNvPr id="5" name="object 5"/>
          <p:cNvSpPr/>
          <p:nvPr/>
        </p:nvSpPr>
        <p:spPr>
          <a:xfrm>
            <a:off x="4830775" y="1263600"/>
            <a:ext cx="0" cy="7054215"/>
          </a:xfrm>
          <a:custGeom>
            <a:avLst/>
            <a:gdLst/>
            <a:ahLst/>
            <a:cxnLst/>
            <a:rect l="l" t="t" r="r" b="b"/>
            <a:pathLst>
              <a:path w="0" h="7054215">
                <a:moveTo>
                  <a:pt x="0" y="70542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2622" y="6198699"/>
            <a:ext cx="1200185" cy="19472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025927" y="1375715"/>
            <a:ext cx="1405890" cy="671195"/>
          </a:xfrm>
          <a:prstGeom prst="rect">
            <a:avLst/>
          </a:prstGeom>
        </p:spPr>
        <p:txBody>
          <a:bodyPr wrap="square" lIns="0" tIns="33019" rIns="0" bIns="0" rtlCol="0" vert="horz">
            <a:spAutoFit/>
          </a:bodyPr>
          <a:lstStyle/>
          <a:p>
            <a:pPr marL="219075" indent="-206375">
              <a:lnSpc>
                <a:spcPct val="100000"/>
              </a:lnSpc>
              <a:spcBef>
                <a:spcPts val="259"/>
              </a:spcBef>
              <a:buChar char="•"/>
              <a:tabLst>
                <a:tab pos="219710" algn="l"/>
              </a:tabLst>
            </a:pPr>
            <a:r>
              <a:rPr dirty="0" sz="1200" spc="-20">
                <a:latin typeface="Century Gothic"/>
                <a:cs typeface="Century Gothic"/>
              </a:rPr>
              <a:t>Food grade</a:t>
            </a:r>
            <a:r>
              <a:rPr dirty="0" sz="1200" spc="-15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BPA</a:t>
            </a:r>
            <a:endParaRPr sz="1200">
              <a:latin typeface="Century Gothic"/>
              <a:cs typeface="Century Gothic"/>
            </a:endParaRPr>
          </a:p>
          <a:p>
            <a:pPr marL="219075">
              <a:lnSpc>
                <a:spcPct val="100000"/>
              </a:lnSpc>
              <a:spcBef>
                <a:spcPts val="160"/>
              </a:spcBef>
            </a:pPr>
            <a:r>
              <a:rPr dirty="0" sz="1200" spc="-20">
                <a:latin typeface="Century Gothic"/>
                <a:cs typeface="Century Gothic"/>
              </a:rPr>
              <a:t>free </a:t>
            </a:r>
            <a:r>
              <a:rPr dirty="0" sz="1200" spc="-25">
                <a:latin typeface="Century Gothic"/>
                <a:cs typeface="Century Gothic"/>
              </a:rPr>
              <a:t>tritan</a:t>
            </a:r>
            <a:r>
              <a:rPr dirty="0" sz="1200" spc="-14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plastic</a:t>
            </a:r>
            <a:endParaRPr sz="1200">
              <a:latin typeface="Century Gothic"/>
              <a:cs typeface="Century Gothic"/>
            </a:endParaRPr>
          </a:p>
          <a:p>
            <a:pPr marL="219075" indent="-206375">
              <a:lnSpc>
                <a:spcPct val="100000"/>
              </a:lnSpc>
              <a:spcBef>
                <a:spcPts val="440"/>
              </a:spcBef>
              <a:buChar char="•"/>
              <a:tabLst>
                <a:tab pos="219710" algn="l"/>
              </a:tabLst>
            </a:pPr>
            <a:r>
              <a:rPr dirty="0" sz="1200" spc="-20">
                <a:latin typeface="Century Gothic"/>
                <a:cs typeface="Century Gothic"/>
              </a:rPr>
              <a:t>Huge print</a:t>
            </a:r>
            <a:r>
              <a:rPr dirty="0" sz="1200" spc="-13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area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937" y="1395984"/>
            <a:ext cx="2187575" cy="1377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52729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entury Gothic"/>
                <a:cs typeface="Century Gothic"/>
              </a:rPr>
              <a:t>Modern design meets  practical application </a:t>
            </a:r>
            <a:r>
              <a:rPr dirty="0" sz="1200" spc="-15">
                <a:latin typeface="Century Gothic"/>
                <a:cs typeface="Century Gothic"/>
              </a:rPr>
              <a:t>in</a:t>
            </a:r>
            <a:r>
              <a:rPr dirty="0" sz="1200" spc="-14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this  Tritan </a:t>
            </a:r>
            <a:r>
              <a:rPr dirty="0" sz="1200" spc="-20">
                <a:latin typeface="Century Gothic"/>
                <a:cs typeface="Century Gothic"/>
              </a:rPr>
              <a:t>water</a:t>
            </a:r>
            <a:r>
              <a:rPr dirty="0" sz="1200" spc="-8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bottle.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200" spc="-20">
                <a:latin typeface="Century Gothic"/>
                <a:cs typeface="Century Gothic"/>
              </a:rPr>
              <a:t>Made </a:t>
            </a:r>
            <a:r>
              <a:rPr dirty="0" sz="1200" spc="-15">
                <a:latin typeface="Century Gothic"/>
                <a:cs typeface="Century Gothic"/>
              </a:rPr>
              <a:t>of </a:t>
            </a:r>
            <a:r>
              <a:rPr dirty="0" sz="1200" spc="-25">
                <a:latin typeface="Century Gothic"/>
                <a:cs typeface="Century Gothic"/>
              </a:rPr>
              <a:t>food-grade, </a:t>
            </a:r>
            <a:r>
              <a:rPr dirty="0" sz="1200" spc="-20">
                <a:latin typeface="Century Gothic"/>
                <a:cs typeface="Century Gothic"/>
              </a:rPr>
              <a:t>BPA</a:t>
            </a:r>
            <a:r>
              <a:rPr dirty="0" sz="1200" spc="-19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free  Tritan plastic, </a:t>
            </a:r>
            <a:r>
              <a:rPr dirty="0" sz="1200" spc="-20">
                <a:latin typeface="Century Gothic"/>
                <a:cs typeface="Century Gothic"/>
              </a:rPr>
              <a:t>this </a:t>
            </a:r>
            <a:r>
              <a:rPr dirty="0" sz="1200" spc="-25">
                <a:latin typeface="Century Gothic"/>
                <a:cs typeface="Century Gothic"/>
              </a:rPr>
              <a:t>bottle  features </a:t>
            </a:r>
            <a:r>
              <a:rPr dirty="0" sz="1200">
                <a:latin typeface="Century Gothic"/>
                <a:cs typeface="Century Gothic"/>
              </a:rPr>
              <a:t>a </a:t>
            </a:r>
            <a:r>
              <a:rPr dirty="0" sz="1200" spc="-20">
                <a:latin typeface="Century Gothic"/>
                <a:cs typeface="Century Gothic"/>
              </a:rPr>
              <a:t>very large </a:t>
            </a:r>
            <a:r>
              <a:rPr dirty="0" sz="1200" spc="-25">
                <a:latin typeface="Century Gothic"/>
                <a:cs typeface="Century Gothic"/>
              </a:rPr>
              <a:t>print  </a:t>
            </a:r>
            <a:r>
              <a:rPr dirty="0" sz="1200" spc="-20">
                <a:latin typeface="Century Gothic"/>
                <a:cs typeface="Century Gothic"/>
              </a:rPr>
              <a:t>area, </a:t>
            </a:r>
            <a:r>
              <a:rPr dirty="0" sz="1200" spc="-25">
                <a:latin typeface="Century Gothic"/>
                <a:cs typeface="Century Gothic"/>
              </a:rPr>
              <a:t>decorated </a:t>
            </a:r>
            <a:r>
              <a:rPr dirty="0" sz="1200" spc="-15">
                <a:latin typeface="Century Gothic"/>
                <a:cs typeface="Century Gothic"/>
              </a:rPr>
              <a:t>by </a:t>
            </a:r>
            <a:r>
              <a:rPr dirty="0" sz="1200" spc="-20">
                <a:latin typeface="Century Gothic"/>
                <a:cs typeface="Century Gothic"/>
              </a:rPr>
              <a:t>pad</a:t>
            </a:r>
            <a:r>
              <a:rPr dirty="0" sz="1200" spc="-19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print.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31431" y="1509834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30">
                <a:moveTo>
                  <a:pt x="524407" y="0"/>
                </a:moveTo>
                <a:lnTo>
                  <a:pt x="476380" y="695"/>
                </a:lnTo>
                <a:lnTo>
                  <a:pt x="427760" y="6044"/>
                </a:lnTo>
                <a:lnTo>
                  <a:pt x="379867" y="15981"/>
                </a:lnTo>
                <a:lnTo>
                  <a:pt x="333976" y="30159"/>
                </a:lnTo>
                <a:lnTo>
                  <a:pt x="290264" y="48337"/>
                </a:lnTo>
                <a:lnTo>
                  <a:pt x="248907" y="70270"/>
                </a:lnTo>
                <a:lnTo>
                  <a:pt x="210083" y="95716"/>
                </a:lnTo>
                <a:lnTo>
                  <a:pt x="173968" y="124431"/>
                </a:lnTo>
                <a:lnTo>
                  <a:pt x="140739" y="156172"/>
                </a:lnTo>
                <a:lnTo>
                  <a:pt x="110572" y="190696"/>
                </a:lnTo>
                <a:lnTo>
                  <a:pt x="83644" y="227759"/>
                </a:lnTo>
                <a:lnTo>
                  <a:pt x="60132" y="267117"/>
                </a:lnTo>
                <a:lnTo>
                  <a:pt x="40213" y="308529"/>
                </a:lnTo>
                <a:lnTo>
                  <a:pt x="24064" y="351750"/>
                </a:lnTo>
                <a:lnTo>
                  <a:pt x="11861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5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59" y="680269"/>
                </a:lnTo>
                <a:lnTo>
                  <a:pt x="48337" y="723981"/>
                </a:lnTo>
                <a:lnTo>
                  <a:pt x="70270" y="765338"/>
                </a:lnTo>
                <a:lnTo>
                  <a:pt x="95716" y="804162"/>
                </a:lnTo>
                <a:lnTo>
                  <a:pt x="124431" y="840277"/>
                </a:lnTo>
                <a:lnTo>
                  <a:pt x="156172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7" y="954113"/>
                </a:lnTo>
                <a:lnTo>
                  <a:pt x="308529" y="974032"/>
                </a:lnTo>
                <a:lnTo>
                  <a:pt x="351750" y="990181"/>
                </a:lnTo>
                <a:lnTo>
                  <a:pt x="396538" y="1002384"/>
                </a:lnTo>
                <a:lnTo>
                  <a:pt x="442648" y="1010465"/>
                </a:lnTo>
                <a:lnTo>
                  <a:pt x="489838" y="1014246"/>
                </a:lnTo>
                <a:lnTo>
                  <a:pt x="537865" y="1013550"/>
                </a:lnTo>
                <a:lnTo>
                  <a:pt x="586485" y="1008201"/>
                </a:lnTo>
                <a:lnTo>
                  <a:pt x="634378" y="998264"/>
                </a:lnTo>
                <a:lnTo>
                  <a:pt x="680269" y="984086"/>
                </a:lnTo>
                <a:lnTo>
                  <a:pt x="723981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7" y="889814"/>
                </a:lnTo>
                <a:lnTo>
                  <a:pt x="873506" y="858073"/>
                </a:lnTo>
                <a:lnTo>
                  <a:pt x="903673" y="823549"/>
                </a:lnTo>
                <a:lnTo>
                  <a:pt x="930601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1" y="662495"/>
                </a:lnTo>
                <a:lnTo>
                  <a:pt x="1002384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4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49" y="110572"/>
                </a:lnTo>
                <a:lnTo>
                  <a:pt x="786486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7" y="11861"/>
                </a:lnTo>
                <a:lnTo>
                  <a:pt x="571597" y="3780"/>
                </a:lnTo>
                <a:lnTo>
                  <a:pt x="52440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31431" y="1509834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30">
                <a:moveTo>
                  <a:pt x="586485" y="1008201"/>
                </a:moveTo>
                <a:lnTo>
                  <a:pt x="634378" y="998264"/>
                </a:lnTo>
                <a:lnTo>
                  <a:pt x="680269" y="984086"/>
                </a:lnTo>
                <a:lnTo>
                  <a:pt x="723981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7" y="889814"/>
                </a:lnTo>
                <a:lnTo>
                  <a:pt x="873506" y="858073"/>
                </a:lnTo>
                <a:lnTo>
                  <a:pt x="903673" y="823549"/>
                </a:lnTo>
                <a:lnTo>
                  <a:pt x="930601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1" y="662495"/>
                </a:lnTo>
                <a:lnTo>
                  <a:pt x="1002384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4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49" y="110572"/>
                </a:lnTo>
                <a:lnTo>
                  <a:pt x="786486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7" y="11861"/>
                </a:lnTo>
                <a:lnTo>
                  <a:pt x="571597" y="3780"/>
                </a:lnTo>
                <a:lnTo>
                  <a:pt x="524407" y="0"/>
                </a:lnTo>
                <a:lnTo>
                  <a:pt x="476380" y="695"/>
                </a:lnTo>
                <a:lnTo>
                  <a:pt x="427760" y="6044"/>
                </a:lnTo>
                <a:lnTo>
                  <a:pt x="379867" y="15981"/>
                </a:lnTo>
                <a:lnTo>
                  <a:pt x="333976" y="30159"/>
                </a:lnTo>
                <a:lnTo>
                  <a:pt x="290264" y="48337"/>
                </a:lnTo>
                <a:lnTo>
                  <a:pt x="248907" y="70270"/>
                </a:lnTo>
                <a:lnTo>
                  <a:pt x="210083" y="95716"/>
                </a:lnTo>
                <a:lnTo>
                  <a:pt x="173968" y="124431"/>
                </a:lnTo>
                <a:lnTo>
                  <a:pt x="140739" y="156172"/>
                </a:lnTo>
                <a:lnTo>
                  <a:pt x="110572" y="190696"/>
                </a:lnTo>
                <a:lnTo>
                  <a:pt x="83644" y="227759"/>
                </a:lnTo>
                <a:lnTo>
                  <a:pt x="60132" y="267117"/>
                </a:lnTo>
                <a:lnTo>
                  <a:pt x="40213" y="308529"/>
                </a:lnTo>
                <a:lnTo>
                  <a:pt x="24064" y="351750"/>
                </a:lnTo>
                <a:lnTo>
                  <a:pt x="11861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5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59" y="680269"/>
                </a:lnTo>
                <a:lnTo>
                  <a:pt x="48337" y="723981"/>
                </a:lnTo>
                <a:lnTo>
                  <a:pt x="70270" y="765338"/>
                </a:lnTo>
                <a:lnTo>
                  <a:pt x="95716" y="804162"/>
                </a:lnTo>
                <a:lnTo>
                  <a:pt x="124431" y="840277"/>
                </a:lnTo>
                <a:lnTo>
                  <a:pt x="156172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7" y="954113"/>
                </a:lnTo>
                <a:lnTo>
                  <a:pt x="308529" y="974032"/>
                </a:lnTo>
                <a:lnTo>
                  <a:pt x="351750" y="990181"/>
                </a:lnTo>
                <a:lnTo>
                  <a:pt x="396538" y="1002384"/>
                </a:lnTo>
                <a:lnTo>
                  <a:pt x="442648" y="1010465"/>
                </a:lnTo>
                <a:lnTo>
                  <a:pt x="489838" y="1014246"/>
                </a:lnTo>
                <a:lnTo>
                  <a:pt x="537865" y="1013550"/>
                </a:lnTo>
                <a:lnTo>
                  <a:pt x="586485" y="1008201"/>
                </a:lnTo>
                <a:close/>
              </a:path>
            </a:pathLst>
          </a:custGeom>
          <a:ln w="52311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5914374" y="1763872"/>
            <a:ext cx="77257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60">
                <a:solidFill>
                  <a:srgbClr val="FFFFFF"/>
                </a:solidFill>
                <a:latin typeface="Century Gothic"/>
                <a:cs typeface="Century Gothic"/>
              </a:rPr>
              <a:t>BPA</a:t>
            </a:r>
            <a:r>
              <a:rPr dirty="0" sz="1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6090679" y="1936159"/>
            <a:ext cx="47461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tritan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056798" y="2136389"/>
            <a:ext cx="60519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2019-10-18T00:34:49Z</dcterms:created>
  <dcterms:modified xsi:type="dcterms:W3CDTF">2019-10-18T00:34:49Z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