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468000" y="5763177"/>
            <a:ext cx="4359910" cy="0"/>
          </a:xfrm>
          <a:custGeom>
            <a:avLst/>
            <a:gdLst/>
            <a:ahLst/>
            <a:cxnLst/>
            <a:rect l="l" t="t" r="r" b="b"/>
            <a:pathLst>
              <a:path w="4359910" h="0">
                <a:moveTo>
                  <a:pt x="0" y="0"/>
                </a:moveTo>
                <a:lnTo>
                  <a:pt x="435960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72799" y="4208828"/>
            <a:ext cx="4354830" cy="0"/>
          </a:xfrm>
          <a:custGeom>
            <a:avLst/>
            <a:gdLst/>
            <a:ahLst/>
            <a:cxnLst/>
            <a:rect l="l" t="t" r="r" b="b"/>
            <a:pathLst>
              <a:path w="4354830" h="0">
                <a:moveTo>
                  <a:pt x="0" y="0"/>
                </a:moveTo>
                <a:lnTo>
                  <a:pt x="435480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468000" y="3387177"/>
            <a:ext cx="4361815" cy="0"/>
          </a:xfrm>
          <a:custGeom>
            <a:avLst/>
            <a:gdLst/>
            <a:ahLst/>
            <a:cxnLst/>
            <a:rect l="l" t="t" r="r" b="b"/>
            <a:pathLst>
              <a:path w="4361815" h="0">
                <a:moveTo>
                  <a:pt x="0" y="0"/>
                </a:moveTo>
                <a:lnTo>
                  <a:pt x="436139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304" y="311353"/>
            <a:ext cx="6292240" cy="787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9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5299" y="3402496"/>
            <a:ext cx="2056130" cy="3118485"/>
          </a:xfrm>
          <a:prstGeom prst="rect">
            <a:avLst/>
          </a:prstGeom>
        </p:spPr>
        <p:txBody>
          <a:bodyPr wrap="square" lIns="0" tIns="1168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5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1000" spc="-5">
                <a:latin typeface="Century Gothic"/>
                <a:cs typeface="Century Gothic"/>
              </a:rPr>
              <a:t>35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5">
                <a:latin typeface="Century Gothic"/>
                <a:cs typeface="Century Gothic"/>
              </a:rPr>
              <a:t> 75mm</a:t>
            </a:r>
            <a:endParaRPr sz="1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 marR="5080">
              <a:lnSpc>
                <a:spcPct val="108300"/>
              </a:lnSpc>
              <a:spcBef>
                <a:spcPts val="484"/>
              </a:spcBef>
            </a:pPr>
            <a:r>
              <a:rPr dirty="0" sz="1000">
                <a:latin typeface="Century Gothic"/>
                <a:cs typeface="Century Gothic"/>
              </a:rPr>
              <a:t>Product </a:t>
            </a:r>
            <a:r>
              <a:rPr dirty="0" sz="1000" spc="-5">
                <a:latin typeface="Century Gothic"/>
                <a:cs typeface="Century Gothic"/>
              </a:rPr>
              <a:t>Dimension: </a:t>
            </a:r>
            <a:r>
              <a:rPr dirty="0" sz="1000">
                <a:latin typeface="Century Gothic"/>
                <a:cs typeface="Century Gothic"/>
              </a:rPr>
              <a:t>ø69 x</a:t>
            </a:r>
            <a:r>
              <a:rPr dirty="0" sz="1000" spc="-9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249mm  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36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</a:t>
            </a:r>
            <a:r>
              <a:rPr dirty="0" sz="1000" spc="-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Size:</a:t>
            </a:r>
            <a:endParaRPr sz="1000">
              <a:latin typeface="Century Gothic"/>
              <a:cs typeface="Century Gothic"/>
            </a:endParaRPr>
          </a:p>
          <a:p>
            <a:pPr marL="12700" marR="150495">
              <a:lnSpc>
                <a:spcPct val="108300"/>
              </a:lnSpc>
            </a:pPr>
            <a:r>
              <a:rPr dirty="0" sz="1000" spc="-5">
                <a:latin typeface="Century Gothic"/>
                <a:cs typeface="Century Gothic"/>
              </a:rPr>
              <a:t>44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44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26cm (LxWxH)  Shipping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6</a:t>
            </a:r>
            <a:endParaRPr sz="1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19"/>
              </a:spcBef>
            </a:pPr>
            <a:r>
              <a:rPr dirty="0" sz="140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  <a:p>
            <a:pPr marL="254000" indent="-241300">
              <a:lnSpc>
                <a:spcPct val="100000"/>
              </a:lnSpc>
              <a:spcBef>
                <a:spcPts val="585"/>
              </a:spcBef>
              <a:buAutoNum type="alphaUcPeriod"/>
              <a:tabLst>
                <a:tab pos="253365" algn="l"/>
                <a:tab pos="254000" algn="l"/>
              </a:tabLst>
            </a:pPr>
            <a:r>
              <a:rPr dirty="0" sz="1000">
                <a:latin typeface="Century Gothic"/>
                <a:cs typeface="Century Gothic"/>
              </a:rPr>
              <a:t>Clear</a:t>
            </a:r>
            <a:endParaRPr sz="1000">
              <a:latin typeface="Century Gothic"/>
              <a:cs typeface="Century Gothic"/>
            </a:endParaRPr>
          </a:p>
          <a:p>
            <a:pPr marL="254000" indent="-241300">
              <a:lnSpc>
                <a:spcPct val="100000"/>
              </a:lnSpc>
              <a:spcBef>
                <a:spcPts val="100"/>
              </a:spcBef>
              <a:buAutoNum type="alphaUcPeriod"/>
              <a:tabLst>
                <a:tab pos="253365" algn="l"/>
                <a:tab pos="254000" algn="l"/>
              </a:tabLst>
            </a:pPr>
            <a:r>
              <a:rPr dirty="0" sz="1000" spc="-5">
                <a:latin typeface="Century Gothic"/>
                <a:cs typeface="Century Gothic"/>
              </a:rPr>
              <a:t>Grey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197611" y="2363559"/>
            <a:ext cx="1645776" cy="57981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35304" y="311353"/>
            <a:ext cx="3880485" cy="7874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000"/>
              <a:t>M276</a:t>
            </a:r>
            <a:r>
              <a:rPr dirty="0" sz="5000" spc="-505"/>
              <a:t> </a:t>
            </a:r>
            <a:r>
              <a:rPr dirty="0" spc="-5"/>
              <a:t>Bottle </a:t>
            </a:r>
            <a:r>
              <a:rPr dirty="0"/>
              <a:t>Tritan </a:t>
            </a:r>
            <a:r>
              <a:rPr dirty="0" spc="-5"/>
              <a:t>800ml</a:t>
            </a:r>
            <a:endParaRPr sz="5000"/>
          </a:p>
        </p:txBody>
      </p:sp>
      <p:sp>
        <p:nvSpPr>
          <p:cNvPr id="5" name="object 5"/>
          <p:cNvSpPr/>
          <p:nvPr/>
        </p:nvSpPr>
        <p:spPr>
          <a:xfrm>
            <a:off x="4827174" y="1263600"/>
            <a:ext cx="0" cy="7054215"/>
          </a:xfrm>
          <a:custGeom>
            <a:avLst/>
            <a:gdLst/>
            <a:ahLst/>
            <a:cxnLst/>
            <a:rect l="l" t="t" r="r" b="b"/>
            <a:pathLst>
              <a:path w="0" h="7054215">
                <a:moveTo>
                  <a:pt x="0" y="7054202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279028" y="6173312"/>
            <a:ext cx="1200185" cy="19472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3265487" y="1394358"/>
            <a:ext cx="1234440" cy="5568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4945" marR="5080" indent="-182245">
              <a:lnSpc>
                <a:spcPct val="108300"/>
              </a:lnSpc>
              <a:spcBef>
                <a:spcPts val="10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Food grade </a:t>
            </a:r>
            <a:r>
              <a:rPr dirty="0" sz="1000" spc="-5">
                <a:latin typeface="Century Gothic"/>
                <a:cs typeface="Century Gothic"/>
              </a:rPr>
              <a:t>BPA  </a:t>
            </a:r>
            <a:r>
              <a:rPr dirty="0" sz="1000">
                <a:latin typeface="Century Gothic"/>
                <a:cs typeface="Century Gothic"/>
              </a:rPr>
              <a:t>free tritan</a:t>
            </a:r>
            <a:r>
              <a:rPr dirty="0" sz="1000" spc="-9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plastic</a:t>
            </a:r>
            <a:endParaRPr sz="1000">
              <a:latin typeface="Century Gothic"/>
              <a:cs typeface="Century Gothic"/>
            </a:endParaRPr>
          </a:p>
          <a:p>
            <a:pPr marL="194945" indent="-182245">
              <a:lnSpc>
                <a:spcPct val="100000"/>
              </a:lnSpc>
              <a:spcBef>
                <a:spcPts val="380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Huge print</a:t>
            </a:r>
            <a:r>
              <a:rPr dirty="0" sz="1000" spc="-5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area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0326" y="1395984"/>
            <a:ext cx="2409190" cy="13779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16002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latin typeface="Century Gothic"/>
                <a:cs typeface="Century Gothic"/>
              </a:rPr>
              <a:t>Modern design </a:t>
            </a:r>
            <a:r>
              <a:rPr dirty="0" sz="1200" spc="-20">
                <a:latin typeface="Century Gothic"/>
                <a:cs typeface="Century Gothic"/>
              </a:rPr>
              <a:t>meets</a:t>
            </a:r>
            <a:r>
              <a:rPr dirty="0" sz="1200" spc="-150">
                <a:latin typeface="Century Gothic"/>
                <a:cs typeface="Century Gothic"/>
              </a:rPr>
              <a:t> </a:t>
            </a:r>
            <a:r>
              <a:rPr dirty="0" sz="1200" spc="-25">
                <a:latin typeface="Century Gothic"/>
                <a:cs typeface="Century Gothic"/>
              </a:rPr>
              <a:t>practical  application </a:t>
            </a:r>
            <a:r>
              <a:rPr dirty="0" sz="1200" spc="-15">
                <a:latin typeface="Century Gothic"/>
                <a:cs typeface="Century Gothic"/>
              </a:rPr>
              <a:t>in </a:t>
            </a:r>
            <a:r>
              <a:rPr dirty="0" sz="1200" spc="-20">
                <a:latin typeface="Century Gothic"/>
                <a:cs typeface="Century Gothic"/>
              </a:rPr>
              <a:t>this </a:t>
            </a:r>
            <a:r>
              <a:rPr dirty="0" sz="1200" spc="-25">
                <a:latin typeface="Century Gothic"/>
                <a:cs typeface="Century Gothic"/>
              </a:rPr>
              <a:t>Tritan water  bottle.</a:t>
            </a:r>
            <a:endParaRPr sz="1200">
              <a:latin typeface="Century Gothic"/>
              <a:cs typeface="Century Gothic"/>
            </a:endParaRPr>
          </a:p>
          <a:p>
            <a:pPr marL="12700" marR="5080">
              <a:lnSpc>
                <a:spcPct val="100000"/>
              </a:lnSpc>
              <a:spcBef>
                <a:spcPts val="565"/>
              </a:spcBef>
            </a:pPr>
            <a:r>
              <a:rPr dirty="0" sz="1200" spc="-20">
                <a:latin typeface="Century Gothic"/>
                <a:cs typeface="Century Gothic"/>
              </a:rPr>
              <a:t>Made </a:t>
            </a:r>
            <a:r>
              <a:rPr dirty="0" sz="1200" spc="-15">
                <a:latin typeface="Century Gothic"/>
                <a:cs typeface="Century Gothic"/>
              </a:rPr>
              <a:t>of </a:t>
            </a:r>
            <a:r>
              <a:rPr dirty="0" sz="1200" spc="-25">
                <a:latin typeface="Century Gothic"/>
                <a:cs typeface="Century Gothic"/>
              </a:rPr>
              <a:t>food-grade, </a:t>
            </a:r>
            <a:r>
              <a:rPr dirty="0" sz="1200" spc="-20">
                <a:latin typeface="Century Gothic"/>
                <a:cs typeface="Century Gothic"/>
              </a:rPr>
              <a:t>BPA </a:t>
            </a:r>
            <a:r>
              <a:rPr dirty="0" sz="1200" spc="-25">
                <a:latin typeface="Century Gothic"/>
                <a:cs typeface="Century Gothic"/>
              </a:rPr>
              <a:t>free  Tritan plastic, </a:t>
            </a:r>
            <a:r>
              <a:rPr dirty="0" sz="1200" spc="-20">
                <a:latin typeface="Century Gothic"/>
                <a:cs typeface="Century Gothic"/>
              </a:rPr>
              <a:t>this </a:t>
            </a:r>
            <a:r>
              <a:rPr dirty="0" sz="1200" spc="-25">
                <a:latin typeface="Century Gothic"/>
                <a:cs typeface="Century Gothic"/>
              </a:rPr>
              <a:t>bottle features</a:t>
            </a:r>
            <a:r>
              <a:rPr dirty="0" sz="1200" spc="-155">
                <a:latin typeface="Century Gothic"/>
                <a:cs typeface="Century Gothic"/>
              </a:rPr>
              <a:t> </a:t>
            </a:r>
            <a:r>
              <a:rPr dirty="0" sz="1200">
                <a:latin typeface="Century Gothic"/>
                <a:cs typeface="Century Gothic"/>
              </a:rPr>
              <a:t>a  </a:t>
            </a:r>
            <a:r>
              <a:rPr dirty="0" sz="1200" spc="-20">
                <a:latin typeface="Century Gothic"/>
                <a:cs typeface="Century Gothic"/>
              </a:rPr>
              <a:t>very large print area, </a:t>
            </a:r>
            <a:r>
              <a:rPr dirty="0" sz="1200" spc="-25">
                <a:latin typeface="Century Gothic"/>
                <a:cs typeface="Century Gothic"/>
              </a:rPr>
              <a:t>decorated  </a:t>
            </a:r>
            <a:r>
              <a:rPr dirty="0" sz="1200" spc="-15">
                <a:latin typeface="Century Gothic"/>
                <a:cs typeface="Century Gothic"/>
              </a:rPr>
              <a:t>by </a:t>
            </a:r>
            <a:r>
              <a:rPr dirty="0" sz="1200" spc="-20">
                <a:latin typeface="Century Gothic"/>
                <a:cs typeface="Century Gothic"/>
              </a:rPr>
              <a:t>pad</a:t>
            </a:r>
            <a:r>
              <a:rPr dirty="0" sz="1200" spc="-90">
                <a:latin typeface="Century Gothic"/>
                <a:cs typeface="Century Gothic"/>
              </a:rPr>
              <a:t> </a:t>
            </a:r>
            <a:r>
              <a:rPr dirty="0" sz="1200" spc="-25">
                <a:latin typeface="Century Gothic"/>
                <a:cs typeface="Century Gothic"/>
              </a:rPr>
              <a:t>print.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70880" y="1267889"/>
            <a:ext cx="6624955" cy="0"/>
          </a:xfrm>
          <a:custGeom>
            <a:avLst/>
            <a:gdLst/>
            <a:ahLst/>
            <a:cxnLst/>
            <a:rect l="l" t="t" r="r" b="b"/>
            <a:pathLst>
              <a:path w="6624955" h="0">
                <a:moveTo>
                  <a:pt x="0" y="0"/>
                </a:moveTo>
                <a:lnTo>
                  <a:pt x="662472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71600" y="831917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524972" y="4482079"/>
            <a:ext cx="1014730" cy="1014730"/>
          </a:xfrm>
          <a:custGeom>
            <a:avLst/>
            <a:gdLst/>
            <a:ahLst/>
            <a:cxnLst/>
            <a:rect l="l" t="t" r="r" b="b"/>
            <a:pathLst>
              <a:path w="1014729" h="1014729">
                <a:moveTo>
                  <a:pt x="524407" y="0"/>
                </a:moveTo>
                <a:lnTo>
                  <a:pt x="476380" y="695"/>
                </a:lnTo>
                <a:lnTo>
                  <a:pt x="427761" y="6044"/>
                </a:lnTo>
                <a:lnTo>
                  <a:pt x="379866" y="15981"/>
                </a:lnTo>
                <a:lnTo>
                  <a:pt x="333973" y="30159"/>
                </a:lnTo>
                <a:lnTo>
                  <a:pt x="290260" y="48337"/>
                </a:lnTo>
                <a:lnTo>
                  <a:pt x="248903" y="70270"/>
                </a:lnTo>
                <a:lnTo>
                  <a:pt x="210078" y="95716"/>
                </a:lnTo>
                <a:lnTo>
                  <a:pt x="173963" y="124431"/>
                </a:lnTo>
                <a:lnTo>
                  <a:pt x="140734" y="156172"/>
                </a:lnTo>
                <a:lnTo>
                  <a:pt x="110567" y="190696"/>
                </a:lnTo>
                <a:lnTo>
                  <a:pt x="83640" y="227759"/>
                </a:lnTo>
                <a:lnTo>
                  <a:pt x="60129" y="267117"/>
                </a:lnTo>
                <a:lnTo>
                  <a:pt x="40211" y="308529"/>
                </a:lnTo>
                <a:lnTo>
                  <a:pt x="24062" y="351750"/>
                </a:lnTo>
                <a:lnTo>
                  <a:pt x="11859" y="396538"/>
                </a:lnTo>
                <a:lnTo>
                  <a:pt x="3780" y="442648"/>
                </a:lnTo>
                <a:lnTo>
                  <a:pt x="0" y="489838"/>
                </a:lnTo>
                <a:lnTo>
                  <a:pt x="696" y="537865"/>
                </a:lnTo>
                <a:lnTo>
                  <a:pt x="6044" y="586485"/>
                </a:lnTo>
                <a:lnTo>
                  <a:pt x="15981" y="634378"/>
                </a:lnTo>
                <a:lnTo>
                  <a:pt x="30160" y="680269"/>
                </a:lnTo>
                <a:lnTo>
                  <a:pt x="48337" y="723981"/>
                </a:lnTo>
                <a:lnTo>
                  <a:pt x="70271" y="765338"/>
                </a:lnTo>
                <a:lnTo>
                  <a:pt x="95717" y="804162"/>
                </a:lnTo>
                <a:lnTo>
                  <a:pt x="124432" y="840277"/>
                </a:lnTo>
                <a:lnTo>
                  <a:pt x="156173" y="873506"/>
                </a:lnTo>
                <a:lnTo>
                  <a:pt x="190696" y="903673"/>
                </a:lnTo>
                <a:lnTo>
                  <a:pt x="227759" y="930601"/>
                </a:lnTo>
                <a:lnTo>
                  <a:pt x="267118" y="954113"/>
                </a:lnTo>
                <a:lnTo>
                  <a:pt x="308530" y="974032"/>
                </a:lnTo>
                <a:lnTo>
                  <a:pt x="351751" y="990181"/>
                </a:lnTo>
                <a:lnTo>
                  <a:pt x="396538" y="1002384"/>
                </a:lnTo>
                <a:lnTo>
                  <a:pt x="442649" y="1010465"/>
                </a:lnTo>
                <a:lnTo>
                  <a:pt x="489839" y="1014246"/>
                </a:lnTo>
                <a:lnTo>
                  <a:pt x="537866" y="1013550"/>
                </a:lnTo>
                <a:lnTo>
                  <a:pt x="586485" y="1008201"/>
                </a:lnTo>
                <a:lnTo>
                  <a:pt x="634378" y="998264"/>
                </a:lnTo>
                <a:lnTo>
                  <a:pt x="680269" y="984086"/>
                </a:lnTo>
                <a:lnTo>
                  <a:pt x="723982" y="965908"/>
                </a:lnTo>
                <a:lnTo>
                  <a:pt x="765338" y="943975"/>
                </a:lnTo>
                <a:lnTo>
                  <a:pt x="804162" y="918529"/>
                </a:lnTo>
                <a:lnTo>
                  <a:pt x="840278" y="889814"/>
                </a:lnTo>
                <a:lnTo>
                  <a:pt x="873507" y="858073"/>
                </a:lnTo>
                <a:lnTo>
                  <a:pt x="903674" y="823549"/>
                </a:lnTo>
                <a:lnTo>
                  <a:pt x="930602" y="786486"/>
                </a:lnTo>
                <a:lnTo>
                  <a:pt x="954113" y="747128"/>
                </a:lnTo>
                <a:lnTo>
                  <a:pt x="974032" y="705716"/>
                </a:lnTo>
                <a:lnTo>
                  <a:pt x="990182" y="662495"/>
                </a:lnTo>
                <a:lnTo>
                  <a:pt x="1002385" y="617707"/>
                </a:lnTo>
                <a:lnTo>
                  <a:pt x="1010465" y="571597"/>
                </a:lnTo>
                <a:lnTo>
                  <a:pt x="1014246" y="524407"/>
                </a:lnTo>
                <a:lnTo>
                  <a:pt x="1013550" y="476380"/>
                </a:lnTo>
                <a:lnTo>
                  <a:pt x="1008201" y="427760"/>
                </a:lnTo>
                <a:lnTo>
                  <a:pt x="998265" y="379867"/>
                </a:lnTo>
                <a:lnTo>
                  <a:pt x="984086" y="333976"/>
                </a:lnTo>
                <a:lnTo>
                  <a:pt x="965908" y="290264"/>
                </a:lnTo>
                <a:lnTo>
                  <a:pt x="943975" y="248907"/>
                </a:lnTo>
                <a:lnTo>
                  <a:pt x="918529" y="210083"/>
                </a:lnTo>
                <a:lnTo>
                  <a:pt x="889814" y="173968"/>
                </a:lnTo>
                <a:lnTo>
                  <a:pt x="858073" y="140739"/>
                </a:lnTo>
                <a:lnTo>
                  <a:pt x="823550" y="110572"/>
                </a:lnTo>
                <a:lnTo>
                  <a:pt x="786487" y="83644"/>
                </a:lnTo>
                <a:lnTo>
                  <a:pt x="747128" y="60132"/>
                </a:lnTo>
                <a:lnTo>
                  <a:pt x="705716" y="40213"/>
                </a:lnTo>
                <a:lnTo>
                  <a:pt x="662495" y="24064"/>
                </a:lnTo>
                <a:lnTo>
                  <a:pt x="617708" y="11861"/>
                </a:lnTo>
                <a:lnTo>
                  <a:pt x="571597" y="3780"/>
                </a:lnTo>
                <a:lnTo>
                  <a:pt x="524407" y="0"/>
                </a:lnTo>
                <a:close/>
              </a:path>
            </a:pathLst>
          </a:custGeom>
          <a:solidFill>
            <a:srgbClr val="F7941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524972" y="4482079"/>
            <a:ext cx="1014730" cy="1014730"/>
          </a:xfrm>
          <a:custGeom>
            <a:avLst/>
            <a:gdLst/>
            <a:ahLst/>
            <a:cxnLst/>
            <a:rect l="l" t="t" r="r" b="b"/>
            <a:pathLst>
              <a:path w="1014729" h="1014729">
                <a:moveTo>
                  <a:pt x="586485" y="1008201"/>
                </a:moveTo>
                <a:lnTo>
                  <a:pt x="634378" y="998264"/>
                </a:lnTo>
                <a:lnTo>
                  <a:pt x="680269" y="984086"/>
                </a:lnTo>
                <a:lnTo>
                  <a:pt x="723982" y="965908"/>
                </a:lnTo>
                <a:lnTo>
                  <a:pt x="765338" y="943975"/>
                </a:lnTo>
                <a:lnTo>
                  <a:pt x="804162" y="918529"/>
                </a:lnTo>
                <a:lnTo>
                  <a:pt x="840278" y="889814"/>
                </a:lnTo>
                <a:lnTo>
                  <a:pt x="873507" y="858073"/>
                </a:lnTo>
                <a:lnTo>
                  <a:pt x="903674" y="823549"/>
                </a:lnTo>
                <a:lnTo>
                  <a:pt x="930602" y="786486"/>
                </a:lnTo>
                <a:lnTo>
                  <a:pt x="954113" y="747128"/>
                </a:lnTo>
                <a:lnTo>
                  <a:pt x="974032" y="705716"/>
                </a:lnTo>
                <a:lnTo>
                  <a:pt x="990182" y="662495"/>
                </a:lnTo>
                <a:lnTo>
                  <a:pt x="1002385" y="617707"/>
                </a:lnTo>
                <a:lnTo>
                  <a:pt x="1010465" y="571597"/>
                </a:lnTo>
                <a:lnTo>
                  <a:pt x="1014246" y="524407"/>
                </a:lnTo>
                <a:lnTo>
                  <a:pt x="1013550" y="476380"/>
                </a:lnTo>
                <a:lnTo>
                  <a:pt x="1008201" y="427760"/>
                </a:lnTo>
                <a:lnTo>
                  <a:pt x="998265" y="379867"/>
                </a:lnTo>
                <a:lnTo>
                  <a:pt x="984086" y="333976"/>
                </a:lnTo>
                <a:lnTo>
                  <a:pt x="965908" y="290264"/>
                </a:lnTo>
                <a:lnTo>
                  <a:pt x="943975" y="248907"/>
                </a:lnTo>
                <a:lnTo>
                  <a:pt x="918529" y="210083"/>
                </a:lnTo>
                <a:lnTo>
                  <a:pt x="889814" y="173968"/>
                </a:lnTo>
                <a:lnTo>
                  <a:pt x="858073" y="140739"/>
                </a:lnTo>
                <a:lnTo>
                  <a:pt x="823550" y="110572"/>
                </a:lnTo>
                <a:lnTo>
                  <a:pt x="786487" y="83644"/>
                </a:lnTo>
                <a:lnTo>
                  <a:pt x="747128" y="60132"/>
                </a:lnTo>
                <a:lnTo>
                  <a:pt x="705716" y="40213"/>
                </a:lnTo>
                <a:lnTo>
                  <a:pt x="662495" y="24064"/>
                </a:lnTo>
                <a:lnTo>
                  <a:pt x="617708" y="11861"/>
                </a:lnTo>
                <a:lnTo>
                  <a:pt x="571597" y="3780"/>
                </a:lnTo>
                <a:lnTo>
                  <a:pt x="524407" y="0"/>
                </a:lnTo>
                <a:lnTo>
                  <a:pt x="476380" y="695"/>
                </a:lnTo>
                <a:lnTo>
                  <a:pt x="427761" y="6044"/>
                </a:lnTo>
                <a:lnTo>
                  <a:pt x="379866" y="15981"/>
                </a:lnTo>
                <a:lnTo>
                  <a:pt x="333973" y="30159"/>
                </a:lnTo>
                <a:lnTo>
                  <a:pt x="290260" y="48337"/>
                </a:lnTo>
                <a:lnTo>
                  <a:pt x="248903" y="70270"/>
                </a:lnTo>
                <a:lnTo>
                  <a:pt x="210078" y="95716"/>
                </a:lnTo>
                <a:lnTo>
                  <a:pt x="173963" y="124431"/>
                </a:lnTo>
                <a:lnTo>
                  <a:pt x="140734" y="156172"/>
                </a:lnTo>
                <a:lnTo>
                  <a:pt x="110567" y="190696"/>
                </a:lnTo>
                <a:lnTo>
                  <a:pt x="83640" y="227759"/>
                </a:lnTo>
                <a:lnTo>
                  <a:pt x="60129" y="267117"/>
                </a:lnTo>
                <a:lnTo>
                  <a:pt x="40211" y="308529"/>
                </a:lnTo>
                <a:lnTo>
                  <a:pt x="24062" y="351750"/>
                </a:lnTo>
                <a:lnTo>
                  <a:pt x="11859" y="396538"/>
                </a:lnTo>
                <a:lnTo>
                  <a:pt x="3780" y="442648"/>
                </a:lnTo>
                <a:lnTo>
                  <a:pt x="0" y="489838"/>
                </a:lnTo>
                <a:lnTo>
                  <a:pt x="696" y="537865"/>
                </a:lnTo>
                <a:lnTo>
                  <a:pt x="6044" y="586485"/>
                </a:lnTo>
                <a:lnTo>
                  <a:pt x="15981" y="634378"/>
                </a:lnTo>
                <a:lnTo>
                  <a:pt x="30160" y="680269"/>
                </a:lnTo>
                <a:lnTo>
                  <a:pt x="48337" y="723981"/>
                </a:lnTo>
                <a:lnTo>
                  <a:pt x="70271" y="765338"/>
                </a:lnTo>
                <a:lnTo>
                  <a:pt x="95717" y="804162"/>
                </a:lnTo>
                <a:lnTo>
                  <a:pt x="124432" y="840277"/>
                </a:lnTo>
                <a:lnTo>
                  <a:pt x="156173" y="873506"/>
                </a:lnTo>
                <a:lnTo>
                  <a:pt x="190696" y="903673"/>
                </a:lnTo>
                <a:lnTo>
                  <a:pt x="227759" y="930601"/>
                </a:lnTo>
                <a:lnTo>
                  <a:pt x="267118" y="954113"/>
                </a:lnTo>
                <a:lnTo>
                  <a:pt x="308530" y="974032"/>
                </a:lnTo>
                <a:lnTo>
                  <a:pt x="351751" y="990181"/>
                </a:lnTo>
                <a:lnTo>
                  <a:pt x="396538" y="1002384"/>
                </a:lnTo>
                <a:lnTo>
                  <a:pt x="442649" y="1010465"/>
                </a:lnTo>
                <a:lnTo>
                  <a:pt x="489839" y="1014246"/>
                </a:lnTo>
                <a:lnTo>
                  <a:pt x="537866" y="1013550"/>
                </a:lnTo>
                <a:lnTo>
                  <a:pt x="586485" y="1008201"/>
                </a:lnTo>
                <a:close/>
              </a:path>
            </a:pathLst>
          </a:custGeom>
          <a:ln w="52311">
            <a:solidFill>
              <a:srgbClr val="B511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 rot="21060000">
            <a:off x="3607916" y="4736121"/>
            <a:ext cx="772577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00"/>
              </a:lnSpc>
            </a:pPr>
            <a:r>
              <a:rPr dirty="0" sz="1400" spc="-60">
                <a:solidFill>
                  <a:srgbClr val="FFFFFF"/>
                </a:solidFill>
                <a:latin typeface="Century Gothic"/>
                <a:cs typeface="Century Gothic"/>
              </a:rPr>
              <a:t>BPA</a:t>
            </a:r>
            <a:r>
              <a:rPr dirty="0" sz="1400" spc="-9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400">
                <a:solidFill>
                  <a:srgbClr val="FFFFFF"/>
                </a:solidFill>
                <a:latin typeface="Century Gothic"/>
                <a:cs typeface="Century Gothic"/>
              </a:rPr>
              <a:t>FREE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 txBox="1"/>
          <p:nvPr/>
        </p:nvSpPr>
        <p:spPr>
          <a:xfrm rot="21060000">
            <a:off x="3784221" y="4908405"/>
            <a:ext cx="474616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00"/>
              </a:lnSpc>
            </a:pPr>
            <a:r>
              <a:rPr dirty="0" sz="1400">
                <a:solidFill>
                  <a:srgbClr val="FFFFFF"/>
                </a:solidFill>
                <a:latin typeface="Century Gothic"/>
                <a:cs typeface="Century Gothic"/>
              </a:rPr>
              <a:t>tritan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17" name="object 17"/>
          <p:cNvSpPr txBox="1"/>
          <p:nvPr/>
        </p:nvSpPr>
        <p:spPr>
          <a:xfrm rot="21060000">
            <a:off x="3750339" y="5108635"/>
            <a:ext cx="605192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00"/>
              </a:lnSpc>
            </a:pPr>
            <a:r>
              <a:rPr dirty="0" sz="1400" spc="-5">
                <a:solidFill>
                  <a:srgbClr val="FFFFFF"/>
                </a:solidFill>
                <a:latin typeface="Century Gothic"/>
                <a:cs typeface="Century Gothic"/>
              </a:rPr>
              <a:t>bottles</a:t>
            </a:r>
            <a:endParaRPr sz="1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2019-10-18T00:33:11Z</dcterms:created>
  <dcterms:modified xsi:type="dcterms:W3CDTF">2019-10-18T00:33:11Z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2018-11-13T00:00:00Z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2019-10-18T00:00:00Z</vt:filetime>
  </property>
</Properties>
</file>