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42420" y="2402050"/>
            <a:ext cx="1510017" cy="57197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38804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M273</a:t>
            </a:r>
            <a:r>
              <a:rPr dirty="0" sz="5000" spc="-505"/>
              <a:t> </a:t>
            </a:r>
            <a:r>
              <a:rPr dirty="0" spc="-5"/>
              <a:t>Bottle </a:t>
            </a:r>
            <a:r>
              <a:rPr dirty="0"/>
              <a:t>Tritan </a:t>
            </a:r>
            <a:r>
              <a:rPr dirty="0" spc="-5"/>
              <a:t>700ml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2663999" y="5781178"/>
            <a:ext cx="4428490" cy="0"/>
          </a:xfrm>
          <a:custGeom>
            <a:avLst/>
            <a:gdLst/>
            <a:ahLst/>
            <a:cxnLst/>
            <a:rect l="l" t="t" r="r" b="b"/>
            <a:pathLst>
              <a:path w="4428490" h="0">
                <a:moveTo>
                  <a:pt x="0" y="0"/>
                </a:moveTo>
                <a:lnTo>
                  <a:pt x="44279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67175" y="1272603"/>
            <a:ext cx="0" cy="7048500"/>
          </a:xfrm>
          <a:custGeom>
            <a:avLst/>
            <a:gdLst/>
            <a:ahLst/>
            <a:cxnLst/>
            <a:rect l="l" t="t" r="r" b="b"/>
            <a:pathLst>
              <a:path w="0" h="7048500">
                <a:moveTo>
                  <a:pt x="0" y="704846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64805" y="3387177"/>
            <a:ext cx="4427220" cy="0"/>
          </a:xfrm>
          <a:custGeom>
            <a:avLst/>
            <a:gdLst/>
            <a:ahLst/>
            <a:cxnLst/>
            <a:rect l="l" t="t" r="r" b="b"/>
            <a:pathLst>
              <a:path w="4427220" h="0">
                <a:moveTo>
                  <a:pt x="0" y="0"/>
                </a:moveTo>
                <a:lnTo>
                  <a:pt x="442719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61840" y="4201178"/>
            <a:ext cx="4430395" cy="0"/>
          </a:xfrm>
          <a:custGeom>
            <a:avLst/>
            <a:gdLst/>
            <a:ahLst/>
            <a:cxnLst/>
            <a:rect l="l" t="t" r="r" b="b"/>
            <a:pathLst>
              <a:path w="4430395" h="0">
                <a:moveTo>
                  <a:pt x="0" y="0"/>
                </a:moveTo>
                <a:lnTo>
                  <a:pt x="443015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831160" y="3329809"/>
            <a:ext cx="2175510" cy="3536315"/>
          </a:xfrm>
          <a:prstGeom prst="rect">
            <a:avLst/>
          </a:prstGeom>
        </p:spPr>
        <p:txBody>
          <a:bodyPr wrap="square" lIns="0" tIns="1295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1400" spc="-25">
                <a:latin typeface="Century Gothic"/>
                <a:cs typeface="Century Gothic"/>
              </a:rPr>
              <a:t>Print</a:t>
            </a:r>
            <a:r>
              <a:rPr dirty="0" sz="1400" spc="-65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7780">
              <a:lnSpc>
                <a:spcPct val="100000"/>
              </a:lnSpc>
              <a:spcBef>
                <a:spcPts val="725"/>
              </a:spcBef>
            </a:pPr>
            <a:r>
              <a:rPr dirty="0" sz="1100" spc="-20">
                <a:latin typeface="Century Gothic"/>
                <a:cs typeface="Century Gothic"/>
              </a:rPr>
              <a:t>Pad: </a:t>
            </a:r>
            <a:r>
              <a:rPr dirty="0" sz="1100" spc="-15">
                <a:latin typeface="Century Gothic"/>
                <a:cs typeface="Century Gothic"/>
              </a:rPr>
              <a:t>75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11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35mm</a:t>
            </a:r>
            <a:endParaRPr sz="1100">
              <a:latin typeface="Century Gothic"/>
              <a:cs typeface="Century Gothic"/>
            </a:endParaRPr>
          </a:p>
          <a:p>
            <a:pPr marL="17780">
              <a:lnSpc>
                <a:spcPct val="100000"/>
              </a:lnSpc>
            </a:pPr>
            <a:r>
              <a:rPr dirty="0" sz="1100" spc="-25">
                <a:latin typeface="Century Gothic"/>
                <a:cs typeface="Century Gothic"/>
              </a:rPr>
              <a:t>Digital: </a:t>
            </a:r>
            <a:r>
              <a:rPr dirty="0" sz="1100" spc="-20">
                <a:latin typeface="Century Gothic"/>
                <a:cs typeface="Century Gothic"/>
              </a:rPr>
              <a:t>100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15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25mm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0">
                <a:latin typeface="Century Gothic"/>
                <a:cs typeface="Century Gothic"/>
              </a:rPr>
              <a:t>Packaging</a:t>
            </a:r>
            <a:r>
              <a:rPr dirty="0" sz="1400" spc="-130">
                <a:latin typeface="Century Gothic"/>
                <a:cs typeface="Century Gothic"/>
              </a:rPr>
              <a:t> </a:t>
            </a:r>
            <a:r>
              <a:rPr dirty="0" sz="1400" spc="-30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3700"/>
              </a:lnSpc>
              <a:spcBef>
                <a:spcPts val="505"/>
              </a:spcBef>
            </a:pPr>
            <a:r>
              <a:rPr dirty="0" sz="1100" spc="-25">
                <a:latin typeface="Century Gothic"/>
                <a:cs typeface="Century Gothic"/>
              </a:rPr>
              <a:t>Product Dimension: </a:t>
            </a:r>
            <a:r>
              <a:rPr dirty="0" sz="1100" spc="-20">
                <a:latin typeface="Century Gothic"/>
                <a:cs typeface="Century Gothic"/>
              </a:rPr>
              <a:t>ø70 </a:t>
            </a:r>
            <a:r>
              <a:rPr dirty="0" sz="1100">
                <a:latin typeface="Century Gothic"/>
                <a:cs typeface="Century Gothic"/>
              </a:rPr>
              <a:t>x</a:t>
            </a:r>
            <a:r>
              <a:rPr dirty="0" sz="1100" spc="-15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257mm  Shipping Carton </a:t>
            </a:r>
            <a:r>
              <a:rPr dirty="0" sz="1100" spc="-20">
                <a:latin typeface="Century Gothic"/>
                <a:cs typeface="Century Gothic"/>
              </a:rPr>
              <a:t>Qty:</a:t>
            </a:r>
            <a:r>
              <a:rPr dirty="0" sz="1100" spc="-9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36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dirty="0" sz="1100" spc="-25">
                <a:latin typeface="Century Gothic"/>
                <a:cs typeface="Century Gothic"/>
              </a:rPr>
              <a:t>Shipping Carton</a:t>
            </a:r>
            <a:r>
              <a:rPr dirty="0" sz="1100" spc="-70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Size:</a:t>
            </a:r>
            <a:endParaRPr sz="1100">
              <a:latin typeface="Century Gothic"/>
              <a:cs typeface="Century Gothic"/>
            </a:endParaRPr>
          </a:p>
          <a:p>
            <a:pPr marL="12700" marR="162560">
              <a:lnSpc>
                <a:spcPct val="113700"/>
              </a:lnSpc>
            </a:pPr>
            <a:r>
              <a:rPr dirty="0" sz="1100" spc="-15">
                <a:latin typeface="Century Gothic"/>
                <a:cs typeface="Century Gothic"/>
              </a:rPr>
              <a:t>44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15">
                <a:latin typeface="Century Gothic"/>
                <a:cs typeface="Century Gothic"/>
              </a:rPr>
              <a:t>44 </a:t>
            </a:r>
            <a:r>
              <a:rPr dirty="0" sz="1100">
                <a:latin typeface="Century Gothic"/>
                <a:cs typeface="Century Gothic"/>
              </a:rPr>
              <a:t>x </a:t>
            </a:r>
            <a:r>
              <a:rPr dirty="0" sz="1100" spc="-20">
                <a:latin typeface="Century Gothic"/>
                <a:cs typeface="Century Gothic"/>
              </a:rPr>
              <a:t>27cm </a:t>
            </a:r>
            <a:r>
              <a:rPr dirty="0" sz="1100" spc="-25">
                <a:latin typeface="Century Gothic"/>
                <a:cs typeface="Century Gothic"/>
              </a:rPr>
              <a:t>(LxWxH)  Shipping Carton Weight </a:t>
            </a:r>
            <a:r>
              <a:rPr dirty="0" sz="1100" spc="-20">
                <a:latin typeface="Century Gothic"/>
                <a:cs typeface="Century Gothic"/>
              </a:rPr>
              <a:t>(kg):</a:t>
            </a:r>
            <a:r>
              <a:rPr dirty="0" sz="1100" spc="-130">
                <a:latin typeface="Century Gothic"/>
                <a:cs typeface="Century Gothic"/>
              </a:rPr>
              <a:t> </a:t>
            </a:r>
            <a:r>
              <a:rPr dirty="0" sz="1100">
                <a:latin typeface="Century Gothic"/>
                <a:cs typeface="Century Gothic"/>
              </a:rPr>
              <a:t>4</a:t>
            </a:r>
            <a:endParaRPr sz="11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  <a:p>
            <a:pPr marL="254000" indent="-241300">
              <a:lnSpc>
                <a:spcPct val="100000"/>
              </a:lnSpc>
              <a:spcBef>
                <a:spcPts val="1190"/>
              </a:spcBef>
              <a:buAutoNum type="alphaUcPeriod"/>
              <a:tabLst>
                <a:tab pos="254000" algn="l"/>
                <a:tab pos="254635" algn="l"/>
              </a:tabLst>
            </a:pPr>
            <a:r>
              <a:rPr dirty="0" sz="1100" spc="-25">
                <a:latin typeface="Century Gothic"/>
                <a:cs typeface="Century Gothic"/>
              </a:rPr>
              <a:t>Blue</a:t>
            </a:r>
            <a:endParaRPr sz="1100">
              <a:latin typeface="Century Gothic"/>
              <a:cs typeface="Century Gothic"/>
            </a:endParaRPr>
          </a:p>
          <a:p>
            <a:pPr marL="253365" indent="-240665">
              <a:lnSpc>
                <a:spcPct val="100000"/>
              </a:lnSpc>
              <a:spcBef>
                <a:spcPts val="180"/>
              </a:spcBef>
              <a:buAutoNum type="alphaUcPeriod"/>
              <a:tabLst>
                <a:tab pos="253365" algn="l"/>
                <a:tab pos="254000" algn="l"/>
              </a:tabLst>
            </a:pPr>
            <a:r>
              <a:rPr dirty="0" sz="1100" spc="-25">
                <a:latin typeface="Century Gothic"/>
                <a:cs typeface="Century Gothic"/>
              </a:rPr>
              <a:t>Clear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253365" algn="l"/>
              </a:tabLst>
            </a:pPr>
            <a:r>
              <a:rPr dirty="0" sz="1100">
                <a:latin typeface="Century Gothic"/>
                <a:cs typeface="Century Gothic"/>
              </a:rPr>
              <a:t>B	</a:t>
            </a:r>
            <a:r>
              <a:rPr dirty="0" sz="1100" spc="-25">
                <a:latin typeface="Century Gothic"/>
                <a:cs typeface="Century Gothic"/>
              </a:rPr>
              <a:t>Grey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84902" y="1401800"/>
            <a:ext cx="1678305" cy="1073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0340" marR="5080" indent="-167640">
              <a:lnSpc>
                <a:spcPct val="100000"/>
              </a:lnSpc>
              <a:spcBef>
                <a:spcPts val="100"/>
              </a:spcBef>
              <a:buChar char="•"/>
              <a:tabLst>
                <a:tab pos="180340" algn="l"/>
              </a:tabLst>
            </a:pPr>
            <a:r>
              <a:rPr dirty="0" sz="1200" spc="-20">
                <a:latin typeface="Century Gothic"/>
                <a:cs typeface="Century Gothic"/>
              </a:rPr>
              <a:t>Food grade BPA</a:t>
            </a:r>
            <a:r>
              <a:rPr dirty="0" sz="1200" spc="-19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free  tritan</a:t>
            </a:r>
            <a:r>
              <a:rPr dirty="0" sz="1200" spc="-5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plastic</a:t>
            </a:r>
            <a:endParaRPr sz="1200">
              <a:latin typeface="Century Gothic"/>
              <a:cs typeface="Century Gothic"/>
            </a:endParaRPr>
          </a:p>
          <a:p>
            <a:pPr marL="180340" marR="599440" indent="-167640">
              <a:lnSpc>
                <a:spcPct val="111100"/>
              </a:lnSpc>
              <a:spcBef>
                <a:spcPts val="284"/>
              </a:spcBef>
              <a:buChar char="•"/>
              <a:tabLst>
                <a:tab pos="180975" algn="l"/>
              </a:tabLst>
            </a:pPr>
            <a:r>
              <a:rPr dirty="0" sz="1200" spc="-25">
                <a:latin typeface="Century Gothic"/>
                <a:cs typeface="Century Gothic"/>
              </a:rPr>
              <a:t>Light-weight  </a:t>
            </a:r>
            <a:r>
              <a:rPr dirty="0" sz="1200" spc="-20">
                <a:latin typeface="Century Gothic"/>
                <a:cs typeface="Century Gothic"/>
              </a:rPr>
              <a:t>and</a:t>
            </a:r>
            <a:r>
              <a:rPr dirty="0" sz="1200" spc="-13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durable</a:t>
            </a:r>
            <a:endParaRPr sz="1200">
              <a:latin typeface="Century Gothic"/>
              <a:cs typeface="Century Gothic"/>
            </a:endParaRPr>
          </a:p>
          <a:p>
            <a:pPr marL="180340" indent="-167640">
              <a:lnSpc>
                <a:spcPct val="100000"/>
              </a:lnSpc>
              <a:spcBef>
                <a:spcPts val="440"/>
              </a:spcBef>
              <a:buChar char="•"/>
              <a:tabLst>
                <a:tab pos="180340" algn="l"/>
              </a:tabLst>
            </a:pPr>
            <a:r>
              <a:rPr dirty="0" sz="1200" spc="-20">
                <a:latin typeface="Century Gothic"/>
                <a:cs typeface="Century Gothic"/>
              </a:rPr>
              <a:t>Great print</a:t>
            </a:r>
            <a:r>
              <a:rPr dirty="0" sz="1200" spc="-100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area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96924" y="6076132"/>
            <a:ext cx="1794298" cy="20838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836798" y="1395984"/>
            <a:ext cx="2092960" cy="18154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3685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latin typeface="Century Gothic"/>
                <a:cs typeface="Century Gothic"/>
              </a:rPr>
              <a:t>Enjoy </a:t>
            </a:r>
            <a:r>
              <a:rPr dirty="0" sz="1200">
                <a:latin typeface="Century Gothic"/>
                <a:cs typeface="Century Gothic"/>
              </a:rPr>
              <a:t>a </a:t>
            </a:r>
            <a:r>
              <a:rPr dirty="0" sz="1200" spc="-25">
                <a:latin typeface="Century Gothic"/>
                <a:cs typeface="Century Gothic"/>
              </a:rPr>
              <a:t>pleasing,</a:t>
            </a:r>
            <a:r>
              <a:rPr dirty="0" sz="1200" spc="-204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efficient  design </a:t>
            </a:r>
            <a:r>
              <a:rPr dirty="0" sz="1200" spc="-15">
                <a:latin typeface="Century Gothic"/>
                <a:cs typeface="Century Gothic"/>
              </a:rPr>
              <a:t>in </a:t>
            </a:r>
            <a:r>
              <a:rPr dirty="0" sz="1200" spc="-20">
                <a:latin typeface="Century Gothic"/>
                <a:cs typeface="Century Gothic"/>
              </a:rPr>
              <a:t>this </a:t>
            </a:r>
            <a:r>
              <a:rPr dirty="0" sz="1200" spc="-25">
                <a:latin typeface="Century Gothic"/>
                <a:cs typeface="Century Gothic"/>
              </a:rPr>
              <a:t>Tritan water  bottle.</a:t>
            </a:r>
            <a:endParaRPr sz="12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200" spc="-20">
                <a:latin typeface="Century Gothic"/>
                <a:cs typeface="Century Gothic"/>
              </a:rPr>
              <a:t>Made </a:t>
            </a:r>
            <a:r>
              <a:rPr dirty="0" sz="1200" spc="-15">
                <a:latin typeface="Century Gothic"/>
                <a:cs typeface="Century Gothic"/>
              </a:rPr>
              <a:t>of </a:t>
            </a:r>
            <a:r>
              <a:rPr dirty="0" sz="1200" spc="-25">
                <a:latin typeface="Century Gothic"/>
                <a:cs typeface="Century Gothic"/>
              </a:rPr>
              <a:t>food-grade, BPA  </a:t>
            </a:r>
            <a:r>
              <a:rPr dirty="0" sz="1200" spc="-20">
                <a:latin typeface="Century Gothic"/>
                <a:cs typeface="Century Gothic"/>
              </a:rPr>
              <a:t>free </a:t>
            </a:r>
            <a:r>
              <a:rPr dirty="0" sz="1200" spc="-25">
                <a:latin typeface="Century Gothic"/>
                <a:cs typeface="Century Gothic"/>
              </a:rPr>
              <a:t>Tritan plastic, </a:t>
            </a:r>
            <a:r>
              <a:rPr dirty="0" sz="1200" spc="-20">
                <a:latin typeface="Century Gothic"/>
                <a:cs typeface="Century Gothic"/>
              </a:rPr>
              <a:t>this </a:t>
            </a:r>
            <a:r>
              <a:rPr dirty="0" sz="1200" spc="-25">
                <a:latin typeface="Century Gothic"/>
                <a:cs typeface="Century Gothic"/>
              </a:rPr>
              <a:t>bottle</a:t>
            </a:r>
            <a:r>
              <a:rPr dirty="0" sz="1200" spc="-17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is  </a:t>
            </a:r>
            <a:r>
              <a:rPr dirty="0" sz="1200" spc="-15">
                <a:latin typeface="Century Gothic"/>
                <a:cs typeface="Century Gothic"/>
              </a:rPr>
              <a:t>as </a:t>
            </a:r>
            <a:r>
              <a:rPr dirty="0" sz="1200" spc="-25">
                <a:latin typeface="Century Gothic"/>
                <a:cs typeface="Century Gothic"/>
              </a:rPr>
              <a:t>lightweight </a:t>
            </a:r>
            <a:r>
              <a:rPr dirty="0" sz="1200" spc="-15">
                <a:latin typeface="Century Gothic"/>
                <a:cs typeface="Century Gothic"/>
              </a:rPr>
              <a:t>as it is</a:t>
            </a:r>
            <a:r>
              <a:rPr dirty="0" sz="1200" spc="-229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durable.</a:t>
            </a:r>
            <a:endParaRPr sz="1200">
              <a:latin typeface="Century Gothic"/>
              <a:cs typeface="Century Gothic"/>
            </a:endParaRPr>
          </a:p>
          <a:p>
            <a:pPr marL="12700" marR="173355">
              <a:lnSpc>
                <a:spcPct val="100000"/>
              </a:lnSpc>
              <a:spcBef>
                <a:spcPts val="565"/>
              </a:spcBef>
            </a:pPr>
            <a:r>
              <a:rPr dirty="0" sz="1200" spc="-25">
                <a:latin typeface="Century Gothic"/>
                <a:cs typeface="Century Gothic"/>
              </a:rPr>
              <a:t>Featuring </a:t>
            </a:r>
            <a:r>
              <a:rPr dirty="0" sz="1200">
                <a:latin typeface="Century Gothic"/>
                <a:cs typeface="Century Gothic"/>
              </a:rPr>
              <a:t>a </a:t>
            </a:r>
            <a:r>
              <a:rPr dirty="0" sz="1200" spc="-20">
                <a:latin typeface="Century Gothic"/>
                <a:cs typeface="Century Gothic"/>
              </a:rPr>
              <a:t>very large</a:t>
            </a:r>
            <a:r>
              <a:rPr dirty="0" sz="1200" spc="-22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print  </a:t>
            </a:r>
            <a:r>
              <a:rPr dirty="0" sz="1200" spc="-20">
                <a:latin typeface="Century Gothic"/>
                <a:cs typeface="Century Gothic"/>
              </a:rPr>
              <a:t>area, this </a:t>
            </a:r>
            <a:r>
              <a:rPr dirty="0" sz="1200" spc="-25">
                <a:latin typeface="Century Gothic"/>
                <a:cs typeface="Century Gothic"/>
              </a:rPr>
              <a:t>bottle </a:t>
            </a:r>
            <a:r>
              <a:rPr dirty="0" sz="1200" spc="-20">
                <a:latin typeface="Century Gothic"/>
                <a:cs typeface="Century Gothic"/>
              </a:rPr>
              <a:t>can </a:t>
            </a:r>
            <a:r>
              <a:rPr dirty="0" sz="1200" spc="-25">
                <a:latin typeface="Century Gothic"/>
                <a:cs typeface="Century Gothic"/>
              </a:rPr>
              <a:t>be  decorated </a:t>
            </a:r>
            <a:r>
              <a:rPr dirty="0" sz="1200" spc="-15">
                <a:latin typeface="Century Gothic"/>
                <a:cs typeface="Century Gothic"/>
              </a:rPr>
              <a:t>by </a:t>
            </a:r>
            <a:r>
              <a:rPr dirty="0" sz="1200" spc="-20">
                <a:latin typeface="Century Gothic"/>
                <a:cs typeface="Century Gothic"/>
              </a:rPr>
              <a:t>pad</a:t>
            </a:r>
            <a:r>
              <a:rPr dirty="0" sz="1200" spc="-135">
                <a:latin typeface="Century Gothic"/>
                <a:cs typeface="Century Gothic"/>
              </a:rPr>
              <a:t> </a:t>
            </a:r>
            <a:r>
              <a:rPr dirty="0" sz="1200" spc="-25">
                <a:latin typeface="Century Gothic"/>
                <a:cs typeface="Century Gothic"/>
              </a:rPr>
              <a:t>print.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828448" y="4432233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524407" y="0"/>
                </a:moveTo>
                <a:lnTo>
                  <a:pt x="476380" y="695"/>
                </a:lnTo>
                <a:lnTo>
                  <a:pt x="427760" y="6044"/>
                </a:lnTo>
                <a:lnTo>
                  <a:pt x="379867" y="15981"/>
                </a:lnTo>
                <a:lnTo>
                  <a:pt x="333976" y="30159"/>
                </a:lnTo>
                <a:lnTo>
                  <a:pt x="290264" y="48337"/>
                </a:lnTo>
                <a:lnTo>
                  <a:pt x="248907" y="70270"/>
                </a:lnTo>
                <a:lnTo>
                  <a:pt x="210083" y="95716"/>
                </a:lnTo>
                <a:lnTo>
                  <a:pt x="173968" y="124431"/>
                </a:lnTo>
                <a:lnTo>
                  <a:pt x="140739" y="156172"/>
                </a:lnTo>
                <a:lnTo>
                  <a:pt x="110572" y="190696"/>
                </a:lnTo>
                <a:lnTo>
                  <a:pt x="83644" y="227759"/>
                </a:lnTo>
                <a:lnTo>
                  <a:pt x="60132" y="267117"/>
                </a:lnTo>
                <a:lnTo>
                  <a:pt x="40213" y="308529"/>
                </a:lnTo>
                <a:lnTo>
                  <a:pt x="24064" y="351750"/>
                </a:lnTo>
                <a:lnTo>
                  <a:pt x="11861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5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59" y="680269"/>
                </a:lnTo>
                <a:lnTo>
                  <a:pt x="48337" y="723981"/>
                </a:lnTo>
                <a:lnTo>
                  <a:pt x="70270" y="765338"/>
                </a:lnTo>
                <a:lnTo>
                  <a:pt x="95716" y="804162"/>
                </a:lnTo>
                <a:lnTo>
                  <a:pt x="124431" y="840277"/>
                </a:lnTo>
                <a:lnTo>
                  <a:pt x="156172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7" y="954113"/>
                </a:lnTo>
                <a:lnTo>
                  <a:pt x="308529" y="974032"/>
                </a:lnTo>
                <a:lnTo>
                  <a:pt x="351750" y="990181"/>
                </a:lnTo>
                <a:lnTo>
                  <a:pt x="396538" y="1002384"/>
                </a:lnTo>
                <a:lnTo>
                  <a:pt x="442648" y="1010465"/>
                </a:lnTo>
                <a:lnTo>
                  <a:pt x="489838" y="1014246"/>
                </a:lnTo>
                <a:lnTo>
                  <a:pt x="537865" y="1013550"/>
                </a:lnTo>
                <a:lnTo>
                  <a:pt x="586485" y="1008201"/>
                </a:lnTo>
                <a:lnTo>
                  <a:pt x="634378" y="998264"/>
                </a:lnTo>
                <a:lnTo>
                  <a:pt x="680269" y="984086"/>
                </a:lnTo>
                <a:lnTo>
                  <a:pt x="723981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7" y="889814"/>
                </a:lnTo>
                <a:lnTo>
                  <a:pt x="873506" y="858073"/>
                </a:lnTo>
                <a:lnTo>
                  <a:pt x="903673" y="823549"/>
                </a:lnTo>
                <a:lnTo>
                  <a:pt x="930601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1" y="662495"/>
                </a:lnTo>
                <a:lnTo>
                  <a:pt x="1002384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4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49" y="110572"/>
                </a:lnTo>
                <a:lnTo>
                  <a:pt x="786486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7" y="11861"/>
                </a:lnTo>
                <a:lnTo>
                  <a:pt x="571597" y="3780"/>
                </a:lnTo>
                <a:lnTo>
                  <a:pt x="524407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28448" y="4432233"/>
            <a:ext cx="1014730" cy="1014730"/>
          </a:xfrm>
          <a:custGeom>
            <a:avLst/>
            <a:gdLst/>
            <a:ahLst/>
            <a:cxnLst/>
            <a:rect l="l" t="t" r="r" b="b"/>
            <a:pathLst>
              <a:path w="1014729" h="1014729">
                <a:moveTo>
                  <a:pt x="586485" y="1008201"/>
                </a:moveTo>
                <a:lnTo>
                  <a:pt x="634378" y="998264"/>
                </a:lnTo>
                <a:lnTo>
                  <a:pt x="680269" y="984086"/>
                </a:lnTo>
                <a:lnTo>
                  <a:pt x="723981" y="965908"/>
                </a:lnTo>
                <a:lnTo>
                  <a:pt x="765338" y="943975"/>
                </a:lnTo>
                <a:lnTo>
                  <a:pt x="804162" y="918529"/>
                </a:lnTo>
                <a:lnTo>
                  <a:pt x="840277" y="889814"/>
                </a:lnTo>
                <a:lnTo>
                  <a:pt x="873506" y="858073"/>
                </a:lnTo>
                <a:lnTo>
                  <a:pt x="903673" y="823549"/>
                </a:lnTo>
                <a:lnTo>
                  <a:pt x="930601" y="786486"/>
                </a:lnTo>
                <a:lnTo>
                  <a:pt x="954113" y="747128"/>
                </a:lnTo>
                <a:lnTo>
                  <a:pt x="974032" y="705716"/>
                </a:lnTo>
                <a:lnTo>
                  <a:pt x="990181" y="662495"/>
                </a:lnTo>
                <a:lnTo>
                  <a:pt x="1002384" y="617707"/>
                </a:lnTo>
                <a:lnTo>
                  <a:pt x="1010465" y="571597"/>
                </a:lnTo>
                <a:lnTo>
                  <a:pt x="1014246" y="524407"/>
                </a:lnTo>
                <a:lnTo>
                  <a:pt x="1013550" y="476380"/>
                </a:lnTo>
                <a:lnTo>
                  <a:pt x="1008201" y="427760"/>
                </a:lnTo>
                <a:lnTo>
                  <a:pt x="998264" y="379867"/>
                </a:lnTo>
                <a:lnTo>
                  <a:pt x="984086" y="333976"/>
                </a:lnTo>
                <a:lnTo>
                  <a:pt x="965908" y="290264"/>
                </a:lnTo>
                <a:lnTo>
                  <a:pt x="943975" y="248907"/>
                </a:lnTo>
                <a:lnTo>
                  <a:pt x="918529" y="210083"/>
                </a:lnTo>
                <a:lnTo>
                  <a:pt x="889814" y="173968"/>
                </a:lnTo>
                <a:lnTo>
                  <a:pt x="858073" y="140739"/>
                </a:lnTo>
                <a:lnTo>
                  <a:pt x="823549" y="110572"/>
                </a:lnTo>
                <a:lnTo>
                  <a:pt x="786486" y="83644"/>
                </a:lnTo>
                <a:lnTo>
                  <a:pt x="747128" y="60132"/>
                </a:lnTo>
                <a:lnTo>
                  <a:pt x="705716" y="40213"/>
                </a:lnTo>
                <a:lnTo>
                  <a:pt x="662495" y="24064"/>
                </a:lnTo>
                <a:lnTo>
                  <a:pt x="617707" y="11861"/>
                </a:lnTo>
                <a:lnTo>
                  <a:pt x="571597" y="3780"/>
                </a:lnTo>
                <a:lnTo>
                  <a:pt x="524407" y="0"/>
                </a:lnTo>
                <a:lnTo>
                  <a:pt x="476380" y="695"/>
                </a:lnTo>
                <a:lnTo>
                  <a:pt x="427760" y="6044"/>
                </a:lnTo>
                <a:lnTo>
                  <a:pt x="379867" y="15981"/>
                </a:lnTo>
                <a:lnTo>
                  <a:pt x="333976" y="30159"/>
                </a:lnTo>
                <a:lnTo>
                  <a:pt x="290264" y="48337"/>
                </a:lnTo>
                <a:lnTo>
                  <a:pt x="248907" y="70270"/>
                </a:lnTo>
                <a:lnTo>
                  <a:pt x="210083" y="95716"/>
                </a:lnTo>
                <a:lnTo>
                  <a:pt x="173968" y="124431"/>
                </a:lnTo>
                <a:lnTo>
                  <a:pt x="140739" y="156172"/>
                </a:lnTo>
                <a:lnTo>
                  <a:pt x="110572" y="190696"/>
                </a:lnTo>
                <a:lnTo>
                  <a:pt x="83644" y="227759"/>
                </a:lnTo>
                <a:lnTo>
                  <a:pt x="60132" y="267117"/>
                </a:lnTo>
                <a:lnTo>
                  <a:pt x="40213" y="308529"/>
                </a:lnTo>
                <a:lnTo>
                  <a:pt x="24064" y="351750"/>
                </a:lnTo>
                <a:lnTo>
                  <a:pt x="11861" y="396538"/>
                </a:lnTo>
                <a:lnTo>
                  <a:pt x="3780" y="442648"/>
                </a:lnTo>
                <a:lnTo>
                  <a:pt x="0" y="489838"/>
                </a:lnTo>
                <a:lnTo>
                  <a:pt x="695" y="537865"/>
                </a:lnTo>
                <a:lnTo>
                  <a:pt x="6044" y="586485"/>
                </a:lnTo>
                <a:lnTo>
                  <a:pt x="15981" y="634378"/>
                </a:lnTo>
                <a:lnTo>
                  <a:pt x="30159" y="680269"/>
                </a:lnTo>
                <a:lnTo>
                  <a:pt x="48337" y="723981"/>
                </a:lnTo>
                <a:lnTo>
                  <a:pt x="70270" y="765338"/>
                </a:lnTo>
                <a:lnTo>
                  <a:pt x="95716" y="804162"/>
                </a:lnTo>
                <a:lnTo>
                  <a:pt x="124431" y="840277"/>
                </a:lnTo>
                <a:lnTo>
                  <a:pt x="156172" y="873506"/>
                </a:lnTo>
                <a:lnTo>
                  <a:pt x="190696" y="903673"/>
                </a:lnTo>
                <a:lnTo>
                  <a:pt x="227759" y="930601"/>
                </a:lnTo>
                <a:lnTo>
                  <a:pt x="267117" y="954113"/>
                </a:lnTo>
                <a:lnTo>
                  <a:pt x="308529" y="974032"/>
                </a:lnTo>
                <a:lnTo>
                  <a:pt x="351750" y="990181"/>
                </a:lnTo>
                <a:lnTo>
                  <a:pt x="396538" y="1002384"/>
                </a:lnTo>
                <a:lnTo>
                  <a:pt x="442648" y="1010465"/>
                </a:lnTo>
                <a:lnTo>
                  <a:pt x="489838" y="1014246"/>
                </a:lnTo>
                <a:lnTo>
                  <a:pt x="537865" y="1013550"/>
                </a:lnTo>
                <a:lnTo>
                  <a:pt x="586485" y="1008201"/>
                </a:lnTo>
                <a:close/>
              </a:path>
            </a:pathLst>
          </a:custGeom>
          <a:ln w="52311">
            <a:solidFill>
              <a:srgbClr val="B5117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 rot="21060000">
            <a:off x="5911391" y="4686275"/>
            <a:ext cx="772577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60">
                <a:solidFill>
                  <a:srgbClr val="FFFFFF"/>
                </a:solidFill>
                <a:latin typeface="Century Gothic"/>
                <a:cs typeface="Century Gothic"/>
              </a:rPr>
              <a:t>BPA</a:t>
            </a:r>
            <a:r>
              <a:rPr dirty="0" sz="14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FREE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 rot="21060000">
            <a:off x="6087696" y="4858559"/>
            <a:ext cx="47461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>
                <a:solidFill>
                  <a:srgbClr val="FFFFFF"/>
                </a:solidFill>
                <a:latin typeface="Century Gothic"/>
                <a:cs typeface="Century Gothic"/>
              </a:rPr>
              <a:t>tritan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 rot="21060000">
            <a:off x="6053815" y="5058789"/>
            <a:ext cx="605192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bottles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2019-10-18T00:29:29Z</dcterms:created>
  <dcterms:modified xsi:type="dcterms:W3CDTF">2019-10-18T00:29:29Z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