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92630" y="2976770"/>
            <a:ext cx="1386857" cy="52903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896" y="311353"/>
            <a:ext cx="6271056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896" y="311353"/>
            <a:ext cx="387286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M267</a:t>
            </a:r>
            <a:r>
              <a:rPr dirty="0" sz="5000" spc="-495"/>
              <a:t> </a:t>
            </a:r>
            <a:r>
              <a:rPr dirty="0" spc="-5"/>
              <a:t>Bottle Glass 600ml</a:t>
            </a:r>
            <a:endParaRPr sz="5000"/>
          </a:p>
        </p:txBody>
      </p:sp>
      <p:sp>
        <p:nvSpPr>
          <p:cNvPr id="3" name="object 3"/>
          <p:cNvSpPr/>
          <p:nvPr/>
        </p:nvSpPr>
        <p:spPr>
          <a:xfrm>
            <a:off x="2660399" y="6187578"/>
            <a:ext cx="4428490" cy="0"/>
          </a:xfrm>
          <a:custGeom>
            <a:avLst/>
            <a:gdLst/>
            <a:ahLst/>
            <a:cxnLst/>
            <a:rect l="l" t="t" r="r" b="b"/>
            <a:pathLst>
              <a:path w="4428490" h="0">
                <a:moveTo>
                  <a:pt x="0" y="0"/>
                </a:moveTo>
                <a:lnTo>
                  <a:pt x="442799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61414" y="1269341"/>
            <a:ext cx="0" cy="7048500"/>
          </a:xfrm>
          <a:custGeom>
            <a:avLst/>
            <a:gdLst/>
            <a:ahLst/>
            <a:cxnLst/>
            <a:rect l="l" t="t" r="r" b="b"/>
            <a:pathLst>
              <a:path w="0" h="7048500">
                <a:moveTo>
                  <a:pt x="0" y="7048461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61205" y="3730077"/>
            <a:ext cx="4427220" cy="0"/>
          </a:xfrm>
          <a:custGeom>
            <a:avLst/>
            <a:gdLst/>
            <a:ahLst/>
            <a:cxnLst/>
            <a:rect l="l" t="t" r="r" b="b"/>
            <a:pathLst>
              <a:path w="4427220" h="0">
                <a:moveTo>
                  <a:pt x="0" y="0"/>
                </a:moveTo>
                <a:lnTo>
                  <a:pt x="442719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58239" y="4544078"/>
            <a:ext cx="2957830" cy="0"/>
          </a:xfrm>
          <a:custGeom>
            <a:avLst/>
            <a:gdLst/>
            <a:ahLst/>
            <a:cxnLst/>
            <a:rect l="l" t="t" r="r" b="b"/>
            <a:pathLst>
              <a:path w="2957829" h="0">
                <a:moveTo>
                  <a:pt x="0" y="0"/>
                </a:moveTo>
                <a:lnTo>
                  <a:pt x="295775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824200" y="1314920"/>
            <a:ext cx="3905885" cy="4696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875" marR="387985">
              <a:lnSpc>
                <a:spcPct val="150500"/>
              </a:lnSpc>
              <a:spcBef>
                <a:spcPts val="100"/>
              </a:spcBef>
            </a:pPr>
            <a:r>
              <a:rPr dirty="0" sz="1200" spc="-25">
                <a:latin typeface="Century Gothic"/>
                <a:cs typeface="Century Gothic"/>
              </a:rPr>
              <a:t>Bright coloured silcone </a:t>
            </a:r>
            <a:r>
              <a:rPr dirty="0" sz="1200" spc="-20">
                <a:latin typeface="Century Gothic"/>
                <a:cs typeface="Century Gothic"/>
              </a:rPr>
              <a:t>and </a:t>
            </a:r>
            <a:r>
              <a:rPr dirty="0" sz="1200" spc="-25">
                <a:latin typeface="Century Gothic"/>
                <a:cs typeface="Century Gothic"/>
              </a:rPr>
              <a:t>glass, glass, glass…  </a:t>
            </a:r>
            <a:r>
              <a:rPr dirty="0" sz="1200" spc="-15">
                <a:latin typeface="Century Gothic"/>
                <a:cs typeface="Century Gothic"/>
              </a:rPr>
              <a:t>We</a:t>
            </a:r>
            <a:r>
              <a:rPr dirty="0" sz="1200" spc="-55">
                <a:latin typeface="Century Gothic"/>
                <a:cs typeface="Century Gothic"/>
              </a:rPr>
              <a:t> </a:t>
            </a:r>
            <a:r>
              <a:rPr dirty="0" sz="1200" spc="-20">
                <a:latin typeface="Century Gothic"/>
                <a:cs typeface="Century Gothic"/>
              </a:rPr>
              <a:t>love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20">
                <a:latin typeface="Century Gothic"/>
                <a:cs typeface="Century Gothic"/>
              </a:rPr>
              <a:t>glass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because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20">
                <a:latin typeface="Century Gothic"/>
                <a:cs typeface="Century Gothic"/>
              </a:rPr>
              <a:t>it's</a:t>
            </a:r>
            <a:r>
              <a:rPr dirty="0" sz="1200" spc="-55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hygienic,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20">
                <a:latin typeface="Century Gothic"/>
                <a:cs typeface="Century Gothic"/>
              </a:rPr>
              <a:t>looks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great,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is</a:t>
            </a:r>
            <a:endParaRPr sz="1200">
              <a:latin typeface="Century Gothic"/>
              <a:cs typeface="Century Gothic"/>
            </a:endParaRPr>
          </a:p>
          <a:p>
            <a:pPr marL="15875" marR="5080">
              <a:lnSpc>
                <a:spcPct val="111100"/>
              </a:lnSpc>
            </a:pPr>
            <a:r>
              <a:rPr dirty="0" sz="1200" spc="-25">
                <a:latin typeface="Century Gothic"/>
                <a:cs typeface="Century Gothic"/>
              </a:rPr>
              <a:t>environmentally friendly, </a:t>
            </a:r>
            <a:r>
              <a:rPr dirty="0" sz="1200" spc="-20">
                <a:latin typeface="Century Gothic"/>
                <a:cs typeface="Century Gothic"/>
              </a:rPr>
              <a:t>and </a:t>
            </a:r>
            <a:r>
              <a:rPr dirty="0" sz="1200" spc="-25">
                <a:latin typeface="Century Gothic"/>
                <a:cs typeface="Century Gothic"/>
              </a:rPr>
              <a:t>provides </a:t>
            </a:r>
            <a:r>
              <a:rPr dirty="0" sz="1200" spc="-20">
                <a:latin typeface="Century Gothic"/>
                <a:cs typeface="Century Gothic"/>
              </a:rPr>
              <a:t>for clean</a:t>
            </a:r>
            <a:r>
              <a:rPr dirty="0" sz="1200" spc="-19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tasting  drinking water. Available </a:t>
            </a:r>
            <a:r>
              <a:rPr dirty="0" sz="1200" spc="-15">
                <a:latin typeface="Century Gothic"/>
                <a:cs typeface="Century Gothic"/>
              </a:rPr>
              <a:t>in an </a:t>
            </a:r>
            <a:r>
              <a:rPr dirty="0" sz="1200" spc="-25">
                <a:latin typeface="Century Gothic"/>
                <a:cs typeface="Century Gothic"/>
              </a:rPr>
              <a:t>awesome </a:t>
            </a:r>
            <a:r>
              <a:rPr dirty="0" sz="1200" spc="-20">
                <a:latin typeface="Century Gothic"/>
                <a:cs typeface="Century Gothic"/>
              </a:rPr>
              <a:t>range </a:t>
            </a:r>
            <a:r>
              <a:rPr dirty="0" sz="1200" spc="-25">
                <a:latin typeface="Century Gothic"/>
                <a:cs typeface="Century Gothic"/>
              </a:rPr>
              <a:t>of  colours. </a:t>
            </a:r>
            <a:r>
              <a:rPr dirty="0" sz="1200" spc="-20">
                <a:latin typeface="Century Gothic"/>
                <a:cs typeface="Century Gothic"/>
              </a:rPr>
              <a:t>Did </a:t>
            </a:r>
            <a:r>
              <a:rPr dirty="0" sz="1200" spc="-15">
                <a:latin typeface="Century Gothic"/>
                <a:cs typeface="Century Gothic"/>
              </a:rPr>
              <a:t>we </a:t>
            </a:r>
            <a:r>
              <a:rPr dirty="0" sz="1200" spc="-25">
                <a:latin typeface="Century Gothic"/>
                <a:cs typeface="Century Gothic"/>
              </a:rPr>
              <a:t>mention </a:t>
            </a:r>
            <a:r>
              <a:rPr dirty="0" sz="1200" spc="-20">
                <a:latin typeface="Century Gothic"/>
                <a:cs typeface="Century Gothic"/>
              </a:rPr>
              <a:t>that </a:t>
            </a:r>
            <a:r>
              <a:rPr dirty="0" sz="1200" spc="-15">
                <a:latin typeface="Century Gothic"/>
                <a:cs typeface="Century Gothic"/>
              </a:rPr>
              <a:t>it </a:t>
            </a:r>
            <a:r>
              <a:rPr dirty="0" sz="1200" spc="-20">
                <a:latin typeface="Century Gothic"/>
                <a:cs typeface="Century Gothic"/>
              </a:rPr>
              <a:t>also had </a:t>
            </a:r>
            <a:r>
              <a:rPr dirty="0" sz="1200">
                <a:latin typeface="Century Gothic"/>
                <a:cs typeface="Century Gothic"/>
              </a:rPr>
              <a:t>a </a:t>
            </a:r>
            <a:r>
              <a:rPr dirty="0" sz="1200" spc="-20">
                <a:latin typeface="Century Gothic"/>
                <a:cs typeface="Century Gothic"/>
              </a:rPr>
              <a:t>neat </a:t>
            </a:r>
            <a:r>
              <a:rPr dirty="0" sz="1200" spc="-25">
                <a:latin typeface="Century Gothic"/>
                <a:cs typeface="Century Gothic"/>
              </a:rPr>
              <a:t>little  integrated</a:t>
            </a:r>
            <a:r>
              <a:rPr dirty="0" sz="1200" spc="-55">
                <a:latin typeface="Century Gothic"/>
                <a:cs typeface="Century Gothic"/>
              </a:rPr>
              <a:t> </a:t>
            </a:r>
            <a:r>
              <a:rPr dirty="0" sz="1200" spc="-20">
                <a:latin typeface="Century Gothic"/>
                <a:cs typeface="Century Gothic"/>
              </a:rPr>
              <a:t>carry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20">
                <a:latin typeface="Century Gothic"/>
                <a:cs typeface="Century Gothic"/>
              </a:rPr>
              <a:t>loop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15">
                <a:latin typeface="Century Gothic"/>
                <a:cs typeface="Century Gothic"/>
              </a:rPr>
              <a:t>in</a:t>
            </a:r>
            <a:r>
              <a:rPr dirty="0" sz="1200" spc="-55">
                <a:latin typeface="Century Gothic"/>
                <a:cs typeface="Century Gothic"/>
              </a:rPr>
              <a:t> </a:t>
            </a:r>
            <a:r>
              <a:rPr dirty="0" sz="1200" spc="-20">
                <a:latin typeface="Century Gothic"/>
                <a:cs typeface="Century Gothic"/>
              </a:rPr>
              <a:t>the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20">
                <a:latin typeface="Century Gothic"/>
                <a:cs typeface="Century Gothic"/>
              </a:rPr>
              <a:t>lid?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Because</a:t>
            </a:r>
            <a:r>
              <a:rPr dirty="0" sz="1200" spc="-50">
                <a:latin typeface="Century Gothic"/>
                <a:cs typeface="Century Gothic"/>
              </a:rPr>
              <a:t> </a:t>
            </a:r>
            <a:r>
              <a:rPr dirty="0" sz="1200" spc="-15">
                <a:latin typeface="Century Gothic"/>
                <a:cs typeface="Century Gothic"/>
              </a:rPr>
              <a:t>it</a:t>
            </a:r>
            <a:r>
              <a:rPr dirty="0" sz="1200" spc="-55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does...</a:t>
            </a:r>
            <a:endParaRPr sz="1200">
              <a:latin typeface="Century Gothic"/>
              <a:cs typeface="Century Gothic"/>
            </a:endParaRPr>
          </a:p>
          <a:p>
            <a:pPr marL="15875">
              <a:lnSpc>
                <a:spcPct val="100000"/>
              </a:lnSpc>
              <a:spcBef>
                <a:spcPts val="725"/>
              </a:spcBef>
            </a:pPr>
            <a:r>
              <a:rPr dirty="0" sz="1200" spc="-20">
                <a:latin typeface="Century Gothic"/>
                <a:cs typeface="Century Gothic"/>
              </a:rPr>
              <a:t>Not </a:t>
            </a:r>
            <a:r>
              <a:rPr dirty="0" sz="1200" spc="-25">
                <a:latin typeface="Century Gothic"/>
                <a:cs typeface="Century Gothic"/>
              </a:rPr>
              <a:t>suitable </a:t>
            </a:r>
            <a:r>
              <a:rPr dirty="0" sz="1200" spc="-20">
                <a:latin typeface="Century Gothic"/>
                <a:cs typeface="Century Gothic"/>
              </a:rPr>
              <a:t>for hot</a:t>
            </a:r>
            <a:r>
              <a:rPr dirty="0" sz="1200" spc="-14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liquids.</a:t>
            </a:r>
            <a:endParaRPr sz="1200">
              <a:latin typeface="Century Gothic"/>
              <a:cs typeface="Century Gothic"/>
            </a:endParaRPr>
          </a:p>
          <a:p>
            <a:pPr marL="219075" marR="462280" indent="-207010">
              <a:lnSpc>
                <a:spcPct val="100000"/>
              </a:lnSpc>
              <a:spcBef>
                <a:spcPts val="840"/>
              </a:spcBef>
              <a:buChar char="•"/>
              <a:tabLst>
                <a:tab pos="219710" algn="l"/>
              </a:tabLst>
            </a:pPr>
            <a:r>
              <a:rPr dirty="0" sz="1200" spc="-20">
                <a:latin typeface="Century Gothic"/>
                <a:cs typeface="Century Gothic"/>
              </a:rPr>
              <a:t>Food grade glass </a:t>
            </a:r>
            <a:r>
              <a:rPr dirty="0" sz="1200" spc="-25">
                <a:latin typeface="Century Gothic"/>
                <a:cs typeface="Century Gothic"/>
              </a:rPr>
              <a:t>bottle </a:t>
            </a:r>
            <a:r>
              <a:rPr dirty="0" sz="1200" spc="-20">
                <a:latin typeface="Century Gothic"/>
                <a:cs typeface="Century Gothic"/>
              </a:rPr>
              <a:t>with </a:t>
            </a:r>
            <a:r>
              <a:rPr dirty="0" sz="1200" spc="-25">
                <a:latin typeface="Century Gothic"/>
                <a:cs typeface="Century Gothic"/>
              </a:rPr>
              <a:t>colourful</a:t>
            </a:r>
            <a:r>
              <a:rPr dirty="0" sz="1200" spc="-24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silicone  sleeve</a:t>
            </a:r>
            <a:endParaRPr sz="1200">
              <a:latin typeface="Century Gothic"/>
              <a:cs typeface="Century Gothic"/>
            </a:endParaRPr>
          </a:p>
          <a:p>
            <a:pPr marL="219075" indent="-207010">
              <a:lnSpc>
                <a:spcPct val="100000"/>
              </a:lnSpc>
              <a:spcBef>
                <a:spcPts val="440"/>
              </a:spcBef>
              <a:buChar char="•"/>
              <a:tabLst>
                <a:tab pos="219710" algn="l"/>
              </a:tabLst>
            </a:pPr>
            <a:r>
              <a:rPr dirty="0" sz="1200" spc="-20">
                <a:latin typeface="Century Gothic"/>
                <a:cs typeface="Century Gothic"/>
              </a:rPr>
              <a:t>600ml</a:t>
            </a:r>
            <a:r>
              <a:rPr dirty="0" sz="1200" spc="-55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capacity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Century Gothic"/>
              <a:cs typeface="Century Gothic"/>
            </a:endParaRPr>
          </a:p>
          <a:p>
            <a:pPr marL="15875">
              <a:lnSpc>
                <a:spcPct val="100000"/>
              </a:lnSpc>
              <a:spcBef>
                <a:spcPts val="5"/>
              </a:spcBef>
            </a:pPr>
            <a:r>
              <a:rPr dirty="0" sz="1400" spc="-25">
                <a:latin typeface="Century Gothic"/>
                <a:cs typeface="Century Gothic"/>
              </a:rPr>
              <a:t>Print</a:t>
            </a:r>
            <a:r>
              <a:rPr dirty="0" sz="1400" spc="-65">
                <a:latin typeface="Century Gothic"/>
                <a:cs typeface="Century Gothic"/>
              </a:rPr>
              <a:t> </a:t>
            </a:r>
            <a:r>
              <a:rPr dirty="0" sz="1400" spc="-3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5875">
              <a:lnSpc>
                <a:spcPct val="100000"/>
              </a:lnSpc>
              <a:spcBef>
                <a:spcPts val="685"/>
              </a:spcBef>
            </a:pPr>
            <a:r>
              <a:rPr dirty="0" sz="1100" spc="-15">
                <a:latin typeface="Century Gothic"/>
                <a:cs typeface="Century Gothic"/>
              </a:rPr>
              <a:t>60 </a:t>
            </a:r>
            <a:r>
              <a:rPr dirty="0" sz="1100">
                <a:latin typeface="Century Gothic"/>
                <a:cs typeface="Century Gothic"/>
              </a:rPr>
              <a:t>x</a:t>
            </a:r>
            <a:r>
              <a:rPr dirty="0" sz="1100" spc="-80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35mm</a:t>
            </a:r>
            <a:endParaRPr sz="1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Century Gothic"/>
              <a:cs typeface="Century Gothic"/>
            </a:endParaRPr>
          </a:p>
          <a:p>
            <a:pPr marL="15875">
              <a:lnSpc>
                <a:spcPct val="100000"/>
              </a:lnSpc>
            </a:pPr>
            <a:r>
              <a:rPr dirty="0" sz="1400" spc="-30">
                <a:latin typeface="Century Gothic"/>
                <a:cs typeface="Century Gothic"/>
              </a:rPr>
              <a:t>Packaging</a:t>
            </a:r>
            <a:r>
              <a:rPr dirty="0" sz="1400" spc="-65">
                <a:latin typeface="Century Gothic"/>
                <a:cs typeface="Century Gothic"/>
              </a:rPr>
              <a:t> </a:t>
            </a:r>
            <a:r>
              <a:rPr dirty="0" sz="1400" spc="-30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5875" marR="1702435">
              <a:lnSpc>
                <a:spcPct val="113700"/>
              </a:lnSpc>
              <a:spcBef>
                <a:spcPts val="505"/>
              </a:spcBef>
            </a:pPr>
            <a:r>
              <a:rPr dirty="0" sz="1100" spc="-25">
                <a:latin typeface="Century Gothic"/>
                <a:cs typeface="Century Gothic"/>
              </a:rPr>
              <a:t>Product Dimension: </a:t>
            </a:r>
            <a:r>
              <a:rPr dirty="0" sz="1100" spc="-20">
                <a:latin typeface="Century Gothic"/>
                <a:cs typeface="Century Gothic"/>
              </a:rPr>
              <a:t>Ø67 </a:t>
            </a:r>
            <a:r>
              <a:rPr dirty="0" sz="1100">
                <a:latin typeface="Century Gothic"/>
                <a:cs typeface="Century Gothic"/>
              </a:rPr>
              <a:t>x</a:t>
            </a:r>
            <a:r>
              <a:rPr dirty="0" sz="1100" spc="-150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229mm  Shipping Carton </a:t>
            </a:r>
            <a:r>
              <a:rPr dirty="0" sz="1100" spc="-20">
                <a:latin typeface="Century Gothic"/>
                <a:cs typeface="Century Gothic"/>
              </a:rPr>
              <a:t>Qty:</a:t>
            </a:r>
            <a:r>
              <a:rPr dirty="0" sz="1100" spc="-95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25</a:t>
            </a:r>
            <a:endParaRPr sz="1100">
              <a:latin typeface="Century Gothic"/>
              <a:cs typeface="Century Gothic"/>
            </a:endParaRPr>
          </a:p>
          <a:p>
            <a:pPr marL="15875">
              <a:lnSpc>
                <a:spcPct val="100000"/>
              </a:lnSpc>
              <a:spcBef>
                <a:spcPts val="180"/>
              </a:spcBef>
            </a:pPr>
            <a:r>
              <a:rPr dirty="0" sz="1100" spc="-25">
                <a:latin typeface="Century Gothic"/>
                <a:cs typeface="Century Gothic"/>
              </a:rPr>
              <a:t>Shipping Carton</a:t>
            </a:r>
            <a:r>
              <a:rPr dirty="0" sz="1100" spc="-70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Size:</a:t>
            </a:r>
            <a:endParaRPr sz="1100">
              <a:latin typeface="Century Gothic"/>
              <a:cs typeface="Century Gothic"/>
            </a:endParaRPr>
          </a:p>
          <a:p>
            <a:pPr marL="15875" marR="1815464">
              <a:lnSpc>
                <a:spcPct val="113700"/>
              </a:lnSpc>
            </a:pPr>
            <a:r>
              <a:rPr dirty="0" sz="1100" spc="-15">
                <a:latin typeface="Century Gothic"/>
                <a:cs typeface="Century Gothic"/>
              </a:rPr>
              <a:t>41 </a:t>
            </a:r>
            <a:r>
              <a:rPr dirty="0" sz="1100">
                <a:latin typeface="Century Gothic"/>
                <a:cs typeface="Century Gothic"/>
              </a:rPr>
              <a:t>x </a:t>
            </a:r>
            <a:r>
              <a:rPr dirty="0" sz="1100" spc="-15">
                <a:latin typeface="Century Gothic"/>
                <a:cs typeface="Century Gothic"/>
              </a:rPr>
              <a:t>41 </a:t>
            </a:r>
            <a:r>
              <a:rPr dirty="0" sz="1100">
                <a:latin typeface="Century Gothic"/>
                <a:cs typeface="Century Gothic"/>
              </a:rPr>
              <a:t>x </a:t>
            </a:r>
            <a:r>
              <a:rPr dirty="0" sz="1100" spc="-20">
                <a:latin typeface="Century Gothic"/>
                <a:cs typeface="Century Gothic"/>
              </a:rPr>
              <a:t>27cm </a:t>
            </a:r>
            <a:r>
              <a:rPr dirty="0" sz="1100" spc="-25">
                <a:latin typeface="Century Gothic"/>
                <a:cs typeface="Century Gothic"/>
              </a:rPr>
              <a:t>(LxWxH)  Shipping Carton Weight </a:t>
            </a:r>
            <a:r>
              <a:rPr dirty="0" sz="1100" spc="-20">
                <a:latin typeface="Century Gothic"/>
                <a:cs typeface="Century Gothic"/>
              </a:rPr>
              <a:t>(kg):</a:t>
            </a:r>
            <a:r>
              <a:rPr dirty="0" sz="1100" spc="-125">
                <a:latin typeface="Century Gothic"/>
                <a:cs typeface="Century Gothic"/>
              </a:rPr>
              <a:t> </a:t>
            </a:r>
            <a:r>
              <a:rPr dirty="0" sz="1100" spc="-15">
                <a:latin typeface="Century Gothic"/>
                <a:cs typeface="Century Gothic"/>
              </a:rPr>
              <a:t>10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27557" y="6485053"/>
            <a:ext cx="779145" cy="938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  <a:tabLst>
                <a:tab pos="253365" algn="l"/>
              </a:tabLst>
            </a:pPr>
            <a:r>
              <a:rPr dirty="0" sz="1100">
                <a:latin typeface="Century Gothic"/>
                <a:cs typeface="Century Gothic"/>
              </a:rPr>
              <a:t>C	</a:t>
            </a:r>
            <a:r>
              <a:rPr dirty="0" sz="1100" spc="-25">
                <a:latin typeface="Century Gothic"/>
                <a:cs typeface="Century Gothic"/>
              </a:rPr>
              <a:t>Red</a:t>
            </a:r>
            <a:endParaRPr sz="1100">
              <a:latin typeface="Century Gothic"/>
              <a:cs typeface="Century Gothic"/>
            </a:endParaRPr>
          </a:p>
          <a:p>
            <a:pPr marL="253365" indent="-241300">
              <a:lnSpc>
                <a:spcPct val="100000"/>
              </a:lnSpc>
              <a:spcBef>
                <a:spcPts val="180"/>
              </a:spcBef>
              <a:buAutoNum type="alphaUcPeriod" startAt="5"/>
              <a:tabLst>
                <a:tab pos="253365" algn="l"/>
                <a:tab pos="254000" algn="l"/>
              </a:tabLst>
            </a:pPr>
            <a:r>
              <a:rPr dirty="0" sz="1100" spc="-25">
                <a:latin typeface="Century Gothic"/>
                <a:cs typeface="Century Gothic"/>
              </a:rPr>
              <a:t>Orange</a:t>
            </a:r>
            <a:endParaRPr sz="1100">
              <a:latin typeface="Century Gothic"/>
              <a:cs typeface="Century Gothic"/>
            </a:endParaRPr>
          </a:p>
          <a:p>
            <a:pPr marL="253365" indent="-241300">
              <a:lnSpc>
                <a:spcPct val="100000"/>
              </a:lnSpc>
              <a:spcBef>
                <a:spcPts val="185"/>
              </a:spcBef>
              <a:buAutoNum type="alphaUcPeriod" startAt="5"/>
              <a:tabLst>
                <a:tab pos="253365" algn="l"/>
                <a:tab pos="254000" algn="l"/>
              </a:tabLst>
            </a:pPr>
            <a:r>
              <a:rPr dirty="0" sz="1100" spc="-25">
                <a:latin typeface="Century Gothic"/>
                <a:cs typeface="Century Gothic"/>
              </a:rPr>
              <a:t>Purple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85489" y="3940331"/>
            <a:ext cx="769698" cy="2205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619174" y="3730077"/>
            <a:ext cx="0" cy="2458085"/>
          </a:xfrm>
          <a:custGeom>
            <a:avLst/>
            <a:gdLst/>
            <a:ahLst/>
            <a:cxnLst/>
            <a:rect l="l" t="t" r="r" b="b"/>
            <a:pathLst>
              <a:path w="0" h="2458085">
                <a:moveTo>
                  <a:pt x="0" y="245750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22074" y="1470074"/>
            <a:ext cx="1166495" cy="1166495"/>
          </a:xfrm>
          <a:custGeom>
            <a:avLst/>
            <a:gdLst/>
            <a:ahLst/>
            <a:cxnLst/>
            <a:rect l="l" t="t" r="r" b="b"/>
            <a:pathLst>
              <a:path w="1166495" h="1166495">
                <a:moveTo>
                  <a:pt x="586597" y="0"/>
                </a:moveTo>
                <a:lnTo>
                  <a:pt x="539520" y="1686"/>
                </a:lnTo>
                <a:lnTo>
                  <a:pt x="491979" y="7258"/>
                </a:lnTo>
                <a:lnTo>
                  <a:pt x="445045" y="16649"/>
                </a:lnTo>
                <a:lnTo>
                  <a:pt x="399674" y="29622"/>
                </a:lnTo>
                <a:lnTo>
                  <a:pt x="356225" y="45919"/>
                </a:lnTo>
                <a:lnTo>
                  <a:pt x="314587" y="65454"/>
                </a:lnTo>
                <a:lnTo>
                  <a:pt x="274965" y="88027"/>
                </a:lnTo>
                <a:lnTo>
                  <a:pt x="237482" y="113467"/>
                </a:lnTo>
                <a:lnTo>
                  <a:pt x="202264" y="141601"/>
                </a:lnTo>
                <a:lnTo>
                  <a:pt x="169435" y="172258"/>
                </a:lnTo>
                <a:lnTo>
                  <a:pt x="139120" y="205266"/>
                </a:lnTo>
                <a:lnTo>
                  <a:pt x="111444" y="240454"/>
                </a:lnTo>
                <a:lnTo>
                  <a:pt x="86532" y="277649"/>
                </a:lnTo>
                <a:lnTo>
                  <a:pt x="64507" y="316681"/>
                </a:lnTo>
                <a:lnTo>
                  <a:pt x="45496" y="357377"/>
                </a:lnTo>
                <a:lnTo>
                  <a:pt x="29622" y="399566"/>
                </a:lnTo>
                <a:lnTo>
                  <a:pt x="17011" y="443075"/>
                </a:lnTo>
                <a:lnTo>
                  <a:pt x="7787" y="487734"/>
                </a:lnTo>
                <a:lnTo>
                  <a:pt x="2075" y="533370"/>
                </a:lnTo>
                <a:lnTo>
                  <a:pt x="0" y="579812"/>
                </a:lnTo>
                <a:lnTo>
                  <a:pt x="1686" y="626889"/>
                </a:lnTo>
                <a:lnTo>
                  <a:pt x="7258" y="674427"/>
                </a:lnTo>
                <a:lnTo>
                  <a:pt x="16649" y="721363"/>
                </a:lnTo>
                <a:lnTo>
                  <a:pt x="29593" y="766658"/>
                </a:lnTo>
                <a:lnTo>
                  <a:pt x="45919" y="810187"/>
                </a:lnTo>
                <a:lnTo>
                  <a:pt x="65454" y="851825"/>
                </a:lnTo>
                <a:lnTo>
                  <a:pt x="88027" y="891449"/>
                </a:lnTo>
                <a:lnTo>
                  <a:pt x="113467" y="928932"/>
                </a:lnTo>
                <a:lnTo>
                  <a:pt x="141601" y="964151"/>
                </a:lnTo>
                <a:lnTo>
                  <a:pt x="172258" y="996981"/>
                </a:lnTo>
                <a:lnTo>
                  <a:pt x="205266" y="1027297"/>
                </a:lnTo>
                <a:lnTo>
                  <a:pt x="240454" y="1054973"/>
                </a:lnTo>
                <a:lnTo>
                  <a:pt x="277649" y="1079886"/>
                </a:lnTo>
                <a:lnTo>
                  <a:pt x="316681" y="1101911"/>
                </a:lnTo>
                <a:lnTo>
                  <a:pt x="357377" y="1120923"/>
                </a:lnTo>
                <a:lnTo>
                  <a:pt x="399666" y="1136826"/>
                </a:lnTo>
                <a:lnTo>
                  <a:pt x="443075" y="1149408"/>
                </a:lnTo>
                <a:lnTo>
                  <a:pt x="487734" y="1158632"/>
                </a:lnTo>
                <a:lnTo>
                  <a:pt x="533370" y="1164344"/>
                </a:lnTo>
                <a:lnTo>
                  <a:pt x="579812" y="1166419"/>
                </a:lnTo>
                <a:lnTo>
                  <a:pt x="626889" y="1164733"/>
                </a:lnTo>
                <a:lnTo>
                  <a:pt x="674427" y="1159161"/>
                </a:lnTo>
                <a:lnTo>
                  <a:pt x="721361" y="1149770"/>
                </a:lnTo>
                <a:lnTo>
                  <a:pt x="766732" y="1136797"/>
                </a:lnTo>
                <a:lnTo>
                  <a:pt x="810183" y="1120500"/>
                </a:lnTo>
                <a:lnTo>
                  <a:pt x="851820" y="1100965"/>
                </a:lnTo>
                <a:lnTo>
                  <a:pt x="891443" y="1078392"/>
                </a:lnTo>
                <a:lnTo>
                  <a:pt x="928927" y="1052952"/>
                </a:lnTo>
                <a:lnTo>
                  <a:pt x="964146" y="1024818"/>
                </a:lnTo>
                <a:lnTo>
                  <a:pt x="996976" y="994161"/>
                </a:lnTo>
                <a:lnTo>
                  <a:pt x="1027291" y="961153"/>
                </a:lnTo>
                <a:lnTo>
                  <a:pt x="1054968" y="925965"/>
                </a:lnTo>
                <a:lnTo>
                  <a:pt x="1079882" y="888770"/>
                </a:lnTo>
                <a:lnTo>
                  <a:pt x="1101907" y="849738"/>
                </a:lnTo>
                <a:lnTo>
                  <a:pt x="1120920" y="809042"/>
                </a:lnTo>
                <a:lnTo>
                  <a:pt x="1136794" y="766853"/>
                </a:lnTo>
                <a:lnTo>
                  <a:pt x="1149406" y="723344"/>
                </a:lnTo>
                <a:lnTo>
                  <a:pt x="1158631" y="678685"/>
                </a:lnTo>
                <a:lnTo>
                  <a:pt x="1164343" y="633049"/>
                </a:lnTo>
                <a:lnTo>
                  <a:pt x="1166419" y="586607"/>
                </a:lnTo>
                <a:lnTo>
                  <a:pt x="1164733" y="539530"/>
                </a:lnTo>
                <a:lnTo>
                  <a:pt x="1159161" y="491992"/>
                </a:lnTo>
                <a:lnTo>
                  <a:pt x="1149770" y="445056"/>
                </a:lnTo>
                <a:lnTo>
                  <a:pt x="1136826" y="399761"/>
                </a:lnTo>
                <a:lnTo>
                  <a:pt x="1120500" y="356232"/>
                </a:lnTo>
                <a:lnTo>
                  <a:pt x="1100965" y="314594"/>
                </a:lnTo>
                <a:lnTo>
                  <a:pt x="1078392" y="274970"/>
                </a:lnTo>
                <a:lnTo>
                  <a:pt x="1052952" y="237487"/>
                </a:lnTo>
                <a:lnTo>
                  <a:pt x="1024818" y="202268"/>
                </a:lnTo>
                <a:lnTo>
                  <a:pt x="994160" y="169438"/>
                </a:lnTo>
                <a:lnTo>
                  <a:pt x="961152" y="139122"/>
                </a:lnTo>
                <a:lnTo>
                  <a:pt x="925963" y="111446"/>
                </a:lnTo>
                <a:lnTo>
                  <a:pt x="888767" y="86533"/>
                </a:lnTo>
                <a:lnTo>
                  <a:pt x="849735" y="64508"/>
                </a:lnTo>
                <a:lnTo>
                  <a:pt x="809039" y="45496"/>
                </a:lnTo>
                <a:lnTo>
                  <a:pt x="766748" y="29593"/>
                </a:lnTo>
                <a:lnTo>
                  <a:pt x="723339" y="17011"/>
                </a:lnTo>
                <a:lnTo>
                  <a:pt x="678679" y="7787"/>
                </a:lnTo>
                <a:lnTo>
                  <a:pt x="633041" y="2075"/>
                </a:lnTo>
                <a:lnTo>
                  <a:pt x="586597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50043" y="6223203"/>
            <a:ext cx="1492402" cy="19912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22074" y="1470074"/>
            <a:ext cx="1166495" cy="1166495"/>
          </a:xfrm>
          <a:custGeom>
            <a:avLst/>
            <a:gdLst/>
            <a:ahLst/>
            <a:cxnLst/>
            <a:rect l="l" t="t" r="r" b="b"/>
            <a:pathLst>
              <a:path w="1166495" h="1166495">
                <a:moveTo>
                  <a:pt x="674427" y="1159161"/>
                </a:moveTo>
                <a:lnTo>
                  <a:pt x="721361" y="1149770"/>
                </a:lnTo>
                <a:lnTo>
                  <a:pt x="766655" y="1136826"/>
                </a:lnTo>
                <a:lnTo>
                  <a:pt x="810183" y="1120500"/>
                </a:lnTo>
                <a:lnTo>
                  <a:pt x="851820" y="1100965"/>
                </a:lnTo>
                <a:lnTo>
                  <a:pt x="891443" y="1078392"/>
                </a:lnTo>
                <a:lnTo>
                  <a:pt x="928927" y="1052952"/>
                </a:lnTo>
                <a:lnTo>
                  <a:pt x="964146" y="1024818"/>
                </a:lnTo>
                <a:lnTo>
                  <a:pt x="996976" y="994161"/>
                </a:lnTo>
                <a:lnTo>
                  <a:pt x="1027291" y="961153"/>
                </a:lnTo>
                <a:lnTo>
                  <a:pt x="1054968" y="925965"/>
                </a:lnTo>
                <a:lnTo>
                  <a:pt x="1079882" y="888770"/>
                </a:lnTo>
                <a:lnTo>
                  <a:pt x="1101907" y="849738"/>
                </a:lnTo>
                <a:lnTo>
                  <a:pt x="1120920" y="809042"/>
                </a:lnTo>
                <a:lnTo>
                  <a:pt x="1136794" y="766853"/>
                </a:lnTo>
                <a:lnTo>
                  <a:pt x="1149406" y="723344"/>
                </a:lnTo>
                <a:lnTo>
                  <a:pt x="1158631" y="678685"/>
                </a:lnTo>
                <a:lnTo>
                  <a:pt x="1164343" y="633049"/>
                </a:lnTo>
                <a:lnTo>
                  <a:pt x="1166419" y="586607"/>
                </a:lnTo>
                <a:lnTo>
                  <a:pt x="1164733" y="539530"/>
                </a:lnTo>
                <a:lnTo>
                  <a:pt x="1159161" y="491992"/>
                </a:lnTo>
                <a:lnTo>
                  <a:pt x="1149770" y="445056"/>
                </a:lnTo>
                <a:lnTo>
                  <a:pt x="1136826" y="399761"/>
                </a:lnTo>
                <a:lnTo>
                  <a:pt x="1120500" y="356232"/>
                </a:lnTo>
                <a:lnTo>
                  <a:pt x="1100965" y="314594"/>
                </a:lnTo>
                <a:lnTo>
                  <a:pt x="1078392" y="274970"/>
                </a:lnTo>
                <a:lnTo>
                  <a:pt x="1052952" y="237487"/>
                </a:lnTo>
                <a:lnTo>
                  <a:pt x="1024818" y="202268"/>
                </a:lnTo>
                <a:lnTo>
                  <a:pt x="994160" y="169438"/>
                </a:lnTo>
                <a:lnTo>
                  <a:pt x="961152" y="139122"/>
                </a:lnTo>
                <a:lnTo>
                  <a:pt x="925963" y="111446"/>
                </a:lnTo>
                <a:lnTo>
                  <a:pt x="888767" y="86533"/>
                </a:lnTo>
                <a:lnTo>
                  <a:pt x="849735" y="64508"/>
                </a:lnTo>
                <a:lnTo>
                  <a:pt x="809039" y="45496"/>
                </a:lnTo>
                <a:lnTo>
                  <a:pt x="766849" y="29622"/>
                </a:lnTo>
                <a:lnTo>
                  <a:pt x="723339" y="17011"/>
                </a:lnTo>
                <a:lnTo>
                  <a:pt x="678679" y="7787"/>
                </a:lnTo>
                <a:lnTo>
                  <a:pt x="633041" y="2075"/>
                </a:lnTo>
                <a:lnTo>
                  <a:pt x="586597" y="0"/>
                </a:lnTo>
                <a:lnTo>
                  <a:pt x="539520" y="1686"/>
                </a:lnTo>
                <a:lnTo>
                  <a:pt x="491979" y="7258"/>
                </a:lnTo>
                <a:lnTo>
                  <a:pt x="445045" y="16649"/>
                </a:lnTo>
                <a:lnTo>
                  <a:pt x="399752" y="29593"/>
                </a:lnTo>
                <a:lnTo>
                  <a:pt x="356225" y="45919"/>
                </a:lnTo>
                <a:lnTo>
                  <a:pt x="314587" y="65454"/>
                </a:lnTo>
                <a:lnTo>
                  <a:pt x="274965" y="88027"/>
                </a:lnTo>
                <a:lnTo>
                  <a:pt x="237482" y="113467"/>
                </a:lnTo>
                <a:lnTo>
                  <a:pt x="202264" y="141601"/>
                </a:lnTo>
                <a:lnTo>
                  <a:pt x="169435" y="172258"/>
                </a:lnTo>
                <a:lnTo>
                  <a:pt x="139120" y="205266"/>
                </a:lnTo>
                <a:lnTo>
                  <a:pt x="111444" y="240454"/>
                </a:lnTo>
                <a:lnTo>
                  <a:pt x="86532" y="277649"/>
                </a:lnTo>
                <a:lnTo>
                  <a:pt x="64507" y="316681"/>
                </a:lnTo>
                <a:lnTo>
                  <a:pt x="45496" y="357377"/>
                </a:lnTo>
                <a:lnTo>
                  <a:pt x="29622" y="399566"/>
                </a:lnTo>
                <a:lnTo>
                  <a:pt x="17011" y="443075"/>
                </a:lnTo>
                <a:lnTo>
                  <a:pt x="7787" y="487734"/>
                </a:lnTo>
                <a:lnTo>
                  <a:pt x="2075" y="533370"/>
                </a:lnTo>
                <a:lnTo>
                  <a:pt x="0" y="579812"/>
                </a:lnTo>
                <a:lnTo>
                  <a:pt x="1686" y="626889"/>
                </a:lnTo>
                <a:lnTo>
                  <a:pt x="7258" y="674427"/>
                </a:lnTo>
                <a:lnTo>
                  <a:pt x="16649" y="721363"/>
                </a:lnTo>
                <a:lnTo>
                  <a:pt x="29593" y="766658"/>
                </a:lnTo>
                <a:lnTo>
                  <a:pt x="45919" y="810187"/>
                </a:lnTo>
                <a:lnTo>
                  <a:pt x="65454" y="851825"/>
                </a:lnTo>
                <a:lnTo>
                  <a:pt x="88027" y="891449"/>
                </a:lnTo>
                <a:lnTo>
                  <a:pt x="113467" y="928932"/>
                </a:lnTo>
                <a:lnTo>
                  <a:pt x="141601" y="964151"/>
                </a:lnTo>
                <a:lnTo>
                  <a:pt x="172258" y="996981"/>
                </a:lnTo>
                <a:lnTo>
                  <a:pt x="205266" y="1027297"/>
                </a:lnTo>
                <a:lnTo>
                  <a:pt x="240454" y="1054973"/>
                </a:lnTo>
                <a:lnTo>
                  <a:pt x="277649" y="1079886"/>
                </a:lnTo>
                <a:lnTo>
                  <a:pt x="316681" y="1101911"/>
                </a:lnTo>
                <a:lnTo>
                  <a:pt x="357377" y="1120923"/>
                </a:lnTo>
                <a:lnTo>
                  <a:pt x="399566" y="1136797"/>
                </a:lnTo>
                <a:lnTo>
                  <a:pt x="443075" y="1149408"/>
                </a:lnTo>
                <a:lnTo>
                  <a:pt x="487734" y="1158632"/>
                </a:lnTo>
                <a:lnTo>
                  <a:pt x="533370" y="1164344"/>
                </a:lnTo>
                <a:lnTo>
                  <a:pt x="579812" y="1166419"/>
                </a:lnTo>
                <a:lnTo>
                  <a:pt x="626889" y="1164733"/>
                </a:lnTo>
                <a:lnTo>
                  <a:pt x="674427" y="1159161"/>
                </a:lnTo>
                <a:close/>
              </a:path>
            </a:pathLst>
          </a:custGeom>
          <a:ln w="6013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060000">
            <a:off x="1098802" y="1791425"/>
            <a:ext cx="536214" cy="210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0"/>
              </a:lnSpc>
            </a:pPr>
            <a:r>
              <a:rPr dirty="0" sz="1650" spc="5">
                <a:solidFill>
                  <a:srgbClr val="FFFFFF"/>
                </a:solidFill>
                <a:latin typeface="Century Gothic"/>
                <a:cs typeface="Century Gothic"/>
              </a:rPr>
              <a:t>glass</a:t>
            </a:r>
            <a:endParaRPr sz="165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1040570" y="1999825"/>
            <a:ext cx="718266" cy="210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0"/>
              </a:lnSpc>
            </a:pPr>
            <a:r>
              <a:rPr dirty="0" sz="1650">
                <a:solidFill>
                  <a:srgbClr val="FFFFFF"/>
                </a:solidFill>
                <a:latin typeface="Century Gothic"/>
                <a:cs typeface="Century Gothic"/>
              </a:rPr>
              <a:t>bottles</a:t>
            </a:r>
            <a:endParaRPr sz="16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2020-01-16T01:18:24Z</dcterms:created>
  <dcterms:modified xsi:type="dcterms:W3CDTF">2020-01-16T01:18:24Z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2020-01-16T00:00:00Z</vt:filetime>
  </property>
</Properties>
</file>