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92630" y="2976770"/>
            <a:ext cx="1386857" cy="52903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38728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M267</a:t>
            </a:r>
            <a:r>
              <a:rPr dirty="0" sz="5000" spc="-495"/>
              <a:t> </a:t>
            </a:r>
            <a:r>
              <a:rPr dirty="0" spc="-5"/>
              <a:t>Bottle Glass 600ml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2660399" y="6187578"/>
            <a:ext cx="4428490" cy="0"/>
          </a:xfrm>
          <a:custGeom>
            <a:avLst/>
            <a:gdLst/>
            <a:ahLst/>
            <a:cxnLst/>
            <a:rect l="l" t="t" r="r" b="b"/>
            <a:pathLst>
              <a:path w="4428490" h="0">
                <a:moveTo>
                  <a:pt x="0" y="0"/>
                </a:moveTo>
                <a:lnTo>
                  <a:pt x="44279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61414" y="1269341"/>
            <a:ext cx="0" cy="7048500"/>
          </a:xfrm>
          <a:custGeom>
            <a:avLst/>
            <a:gdLst/>
            <a:ahLst/>
            <a:cxnLst/>
            <a:rect l="l" t="t" r="r" b="b"/>
            <a:pathLst>
              <a:path w="0" h="7048500">
                <a:moveTo>
                  <a:pt x="0" y="704846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61205" y="3730077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1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58239" y="4544078"/>
            <a:ext cx="2957830" cy="0"/>
          </a:xfrm>
          <a:custGeom>
            <a:avLst/>
            <a:gdLst/>
            <a:ahLst/>
            <a:cxnLst/>
            <a:rect l="l" t="t" r="r" b="b"/>
            <a:pathLst>
              <a:path w="2957829" h="0">
                <a:moveTo>
                  <a:pt x="0" y="0"/>
                </a:moveTo>
                <a:lnTo>
                  <a:pt x="295775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24200" y="1314920"/>
            <a:ext cx="3905885" cy="4696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387985">
              <a:lnSpc>
                <a:spcPct val="150500"/>
              </a:lnSpc>
              <a:spcBef>
                <a:spcPts val="100"/>
              </a:spcBef>
            </a:pPr>
            <a:r>
              <a:rPr dirty="0" sz="1200" spc="-25">
                <a:latin typeface="Century Gothic"/>
                <a:cs typeface="Century Gothic"/>
              </a:rPr>
              <a:t>Bright coloured silcone </a:t>
            </a:r>
            <a:r>
              <a:rPr dirty="0" sz="1200" spc="-20">
                <a:latin typeface="Century Gothic"/>
                <a:cs typeface="Century Gothic"/>
              </a:rPr>
              <a:t>and </a:t>
            </a:r>
            <a:r>
              <a:rPr dirty="0" sz="1200" spc="-25">
                <a:latin typeface="Century Gothic"/>
                <a:cs typeface="Century Gothic"/>
              </a:rPr>
              <a:t>glass, glass, glass…  </a:t>
            </a:r>
            <a:r>
              <a:rPr dirty="0" sz="1200" spc="-15">
                <a:latin typeface="Century Gothic"/>
                <a:cs typeface="Century Gothic"/>
              </a:rPr>
              <a:t>We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love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glass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because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it's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hygienic,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looks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great,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is</a:t>
            </a:r>
            <a:endParaRPr sz="1200">
              <a:latin typeface="Century Gothic"/>
              <a:cs typeface="Century Gothic"/>
            </a:endParaRPr>
          </a:p>
          <a:p>
            <a:pPr marL="15875" marR="5080">
              <a:lnSpc>
                <a:spcPct val="111100"/>
              </a:lnSpc>
            </a:pPr>
            <a:r>
              <a:rPr dirty="0" sz="1200" spc="-25">
                <a:latin typeface="Century Gothic"/>
                <a:cs typeface="Century Gothic"/>
              </a:rPr>
              <a:t>environmentally friendly, </a:t>
            </a:r>
            <a:r>
              <a:rPr dirty="0" sz="1200" spc="-20">
                <a:latin typeface="Century Gothic"/>
                <a:cs typeface="Century Gothic"/>
              </a:rPr>
              <a:t>and </a:t>
            </a:r>
            <a:r>
              <a:rPr dirty="0" sz="1200" spc="-25">
                <a:latin typeface="Century Gothic"/>
                <a:cs typeface="Century Gothic"/>
              </a:rPr>
              <a:t>provides </a:t>
            </a:r>
            <a:r>
              <a:rPr dirty="0" sz="1200" spc="-20">
                <a:latin typeface="Century Gothic"/>
                <a:cs typeface="Century Gothic"/>
              </a:rPr>
              <a:t>for clean</a:t>
            </a:r>
            <a:r>
              <a:rPr dirty="0" sz="1200" spc="-19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tasting  drinking water. Available </a:t>
            </a:r>
            <a:r>
              <a:rPr dirty="0" sz="1200" spc="-15">
                <a:latin typeface="Century Gothic"/>
                <a:cs typeface="Century Gothic"/>
              </a:rPr>
              <a:t>in an </a:t>
            </a:r>
            <a:r>
              <a:rPr dirty="0" sz="1200" spc="-25">
                <a:latin typeface="Century Gothic"/>
                <a:cs typeface="Century Gothic"/>
              </a:rPr>
              <a:t>awesome </a:t>
            </a:r>
            <a:r>
              <a:rPr dirty="0" sz="1200" spc="-20">
                <a:latin typeface="Century Gothic"/>
                <a:cs typeface="Century Gothic"/>
              </a:rPr>
              <a:t>range </a:t>
            </a:r>
            <a:r>
              <a:rPr dirty="0" sz="1200" spc="-25">
                <a:latin typeface="Century Gothic"/>
                <a:cs typeface="Century Gothic"/>
              </a:rPr>
              <a:t>of  colours. </a:t>
            </a:r>
            <a:r>
              <a:rPr dirty="0" sz="1200" spc="-20">
                <a:latin typeface="Century Gothic"/>
                <a:cs typeface="Century Gothic"/>
              </a:rPr>
              <a:t>Did </a:t>
            </a:r>
            <a:r>
              <a:rPr dirty="0" sz="1200" spc="-15">
                <a:latin typeface="Century Gothic"/>
                <a:cs typeface="Century Gothic"/>
              </a:rPr>
              <a:t>we </a:t>
            </a:r>
            <a:r>
              <a:rPr dirty="0" sz="1200" spc="-25">
                <a:latin typeface="Century Gothic"/>
                <a:cs typeface="Century Gothic"/>
              </a:rPr>
              <a:t>mention </a:t>
            </a:r>
            <a:r>
              <a:rPr dirty="0" sz="1200" spc="-20">
                <a:latin typeface="Century Gothic"/>
                <a:cs typeface="Century Gothic"/>
              </a:rPr>
              <a:t>that </a:t>
            </a:r>
            <a:r>
              <a:rPr dirty="0" sz="1200" spc="-15">
                <a:latin typeface="Century Gothic"/>
                <a:cs typeface="Century Gothic"/>
              </a:rPr>
              <a:t>it </a:t>
            </a:r>
            <a:r>
              <a:rPr dirty="0" sz="1200" spc="-20">
                <a:latin typeface="Century Gothic"/>
                <a:cs typeface="Century Gothic"/>
              </a:rPr>
              <a:t>also had </a:t>
            </a:r>
            <a:r>
              <a:rPr dirty="0" sz="1200">
                <a:latin typeface="Century Gothic"/>
                <a:cs typeface="Century Gothic"/>
              </a:rPr>
              <a:t>a </a:t>
            </a:r>
            <a:r>
              <a:rPr dirty="0" sz="1200" spc="-20">
                <a:latin typeface="Century Gothic"/>
                <a:cs typeface="Century Gothic"/>
              </a:rPr>
              <a:t>neat </a:t>
            </a:r>
            <a:r>
              <a:rPr dirty="0" sz="1200" spc="-25">
                <a:latin typeface="Century Gothic"/>
                <a:cs typeface="Century Gothic"/>
              </a:rPr>
              <a:t>little  integrated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carry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loop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15">
                <a:latin typeface="Century Gothic"/>
                <a:cs typeface="Century Gothic"/>
              </a:rPr>
              <a:t>in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the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0">
                <a:latin typeface="Century Gothic"/>
                <a:cs typeface="Century Gothic"/>
              </a:rPr>
              <a:t>lid?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Because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15">
                <a:latin typeface="Century Gothic"/>
                <a:cs typeface="Century Gothic"/>
              </a:rPr>
              <a:t>it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does...</a:t>
            </a:r>
            <a:endParaRPr sz="1200">
              <a:latin typeface="Century Gothic"/>
              <a:cs typeface="Century Gothic"/>
            </a:endParaRPr>
          </a:p>
          <a:p>
            <a:pPr marL="15875">
              <a:lnSpc>
                <a:spcPct val="100000"/>
              </a:lnSpc>
              <a:spcBef>
                <a:spcPts val="725"/>
              </a:spcBef>
            </a:pPr>
            <a:r>
              <a:rPr dirty="0" sz="1200" spc="-20">
                <a:latin typeface="Century Gothic"/>
                <a:cs typeface="Century Gothic"/>
              </a:rPr>
              <a:t>Not </a:t>
            </a:r>
            <a:r>
              <a:rPr dirty="0" sz="1200" spc="-25">
                <a:latin typeface="Century Gothic"/>
                <a:cs typeface="Century Gothic"/>
              </a:rPr>
              <a:t>suitable </a:t>
            </a:r>
            <a:r>
              <a:rPr dirty="0" sz="1200" spc="-20">
                <a:latin typeface="Century Gothic"/>
                <a:cs typeface="Century Gothic"/>
              </a:rPr>
              <a:t>for hot</a:t>
            </a:r>
            <a:r>
              <a:rPr dirty="0" sz="1200" spc="-14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liquids.</a:t>
            </a:r>
            <a:endParaRPr sz="1200">
              <a:latin typeface="Century Gothic"/>
              <a:cs typeface="Century Gothic"/>
            </a:endParaRPr>
          </a:p>
          <a:p>
            <a:pPr marL="219075" marR="462280" indent="-207010">
              <a:lnSpc>
                <a:spcPct val="100000"/>
              </a:lnSpc>
              <a:spcBef>
                <a:spcPts val="840"/>
              </a:spcBef>
              <a:buChar char="•"/>
              <a:tabLst>
                <a:tab pos="219710" algn="l"/>
              </a:tabLst>
            </a:pPr>
            <a:r>
              <a:rPr dirty="0" sz="1200" spc="-20">
                <a:latin typeface="Century Gothic"/>
                <a:cs typeface="Century Gothic"/>
              </a:rPr>
              <a:t>Food grade glass </a:t>
            </a:r>
            <a:r>
              <a:rPr dirty="0" sz="1200" spc="-25">
                <a:latin typeface="Century Gothic"/>
                <a:cs typeface="Century Gothic"/>
              </a:rPr>
              <a:t>bottle </a:t>
            </a:r>
            <a:r>
              <a:rPr dirty="0" sz="1200" spc="-20">
                <a:latin typeface="Century Gothic"/>
                <a:cs typeface="Century Gothic"/>
              </a:rPr>
              <a:t>with </a:t>
            </a:r>
            <a:r>
              <a:rPr dirty="0" sz="1200" spc="-25">
                <a:latin typeface="Century Gothic"/>
                <a:cs typeface="Century Gothic"/>
              </a:rPr>
              <a:t>colourful</a:t>
            </a:r>
            <a:r>
              <a:rPr dirty="0" sz="1200" spc="-24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silicone  sleeve</a:t>
            </a:r>
            <a:endParaRPr sz="1200">
              <a:latin typeface="Century Gothic"/>
              <a:cs typeface="Century Gothic"/>
            </a:endParaRPr>
          </a:p>
          <a:p>
            <a:pPr marL="219075" indent="-207010">
              <a:lnSpc>
                <a:spcPct val="100000"/>
              </a:lnSpc>
              <a:spcBef>
                <a:spcPts val="440"/>
              </a:spcBef>
              <a:buChar char="•"/>
              <a:tabLst>
                <a:tab pos="219710" algn="l"/>
              </a:tabLst>
            </a:pPr>
            <a:r>
              <a:rPr dirty="0" sz="1200" spc="-20">
                <a:latin typeface="Century Gothic"/>
                <a:cs typeface="Century Gothic"/>
              </a:rPr>
              <a:t>600ml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capacity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Century Gothic"/>
              <a:cs typeface="Century Gothic"/>
            </a:endParaRPr>
          </a:p>
          <a:p>
            <a:pPr marL="15875">
              <a:lnSpc>
                <a:spcPct val="100000"/>
              </a:lnSpc>
              <a:spcBef>
                <a:spcPts val="5"/>
              </a:spcBef>
            </a:pPr>
            <a:r>
              <a:rPr dirty="0" sz="1400" spc="-25">
                <a:latin typeface="Century Gothic"/>
                <a:cs typeface="Century Gothic"/>
              </a:rPr>
              <a:t>Print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5875">
              <a:lnSpc>
                <a:spcPct val="100000"/>
              </a:lnSpc>
              <a:spcBef>
                <a:spcPts val="685"/>
              </a:spcBef>
            </a:pPr>
            <a:r>
              <a:rPr dirty="0" sz="1100" spc="-15">
                <a:latin typeface="Century Gothic"/>
                <a:cs typeface="Century Gothic"/>
              </a:rPr>
              <a:t>60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8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35mm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Century Gothic"/>
              <a:cs typeface="Century Gothic"/>
            </a:endParaRPr>
          </a:p>
          <a:p>
            <a:pPr marL="15875">
              <a:lnSpc>
                <a:spcPct val="100000"/>
              </a:lnSpc>
            </a:pPr>
            <a:r>
              <a:rPr dirty="0" sz="1400" spc="-30">
                <a:latin typeface="Century Gothic"/>
                <a:cs typeface="Century Gothic"/>
              </a:rPr>
              <a:t>Packaging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5875" marR="1702435">
              <a:lnSpc>
                <a:spcPct val="113700"/>
              </a:lnSpc>
              <a:spcBef>
                <a:spcPts val="505"/>
              </a:spcBef>
            </a:pPr>
            <a:r>
              <a:rPr dirty="0" sz="1100" spc="-25">
                <a:latin typeface="Century Gothic"/>
                <a:cs typeface="Century Gothic"/>
              </a:rPr>
              <a:t>Product Dimension: </a:t>
            </a:r>
            <a:r>
              <a:rPr dirty="0" sz="1100" spc="-20">
                <a:latin typeface="Century Gothic"/>
                <a:cs typeface="Century Gothic"/>
              </a:rPr>
              <a:t>Ø67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15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229mm  Shipping Carton </a:t>
            </a:r>
            <a:r>
              <a:rPr dirty="0" sz="1100" spc="-20">
                <a:latin typeface="Century Gothic"/>
                <a:cs typeface="Century Gothic"/>
              </a:rPr>
              <a:t>Qty:</a:t>
            </a:r>
            <a:r>
              <a:rPr dirty="0" sz="1100" spc="-9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25</a:t>
            </a:r>
            <a:endParaRPr sz="1100">
              <a:latin typeface="Century Gothic"/>
              <a:cs typeface="Century Gothic"/>
            </a:endParaRPr>
          </a:p>
          <a:p>
            <a:pPr marL="15875">
              <a:lnSpc>
                <a:spcPct val="100000"/>
              </a:lnSpc>
              <a:spcBef>
                <a:spcPts val="180"/>
              </a:spcBef>
            </a:pPr>
            <a:r>
              <a:rPr dirty="0" sz="1100" spc="-25">
                <a:latin typeface="Century Gothic"/>
                <a:cs typeface="Century Gothic"/>
              </a:rPr>
              <a:t>Shipping Carton</a:t>
            </a:r>
            <a:r>
              <a:rPr dirty="0" sz="1100" spc="-7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Size:</a:t>
            </a:r>
            <a:endParaRPr sz="1100">
              <a:latin typeface="Century Gothic"/>
              <a:cs typeface="Century Gothic"/>
            </a:endParaRPr>
          </a:p>
          <a:p>
            <a:pPr marL="15875" marR="1815464">
              <a:lnSpc>
                <a:spcPct val="113700"/>
              </a:lnSpc>
            </a:pPr>
            <a:r>
              <a:rPr dirty="0" sz="1100" spc="-15">
                <a:latin typeface="Century Gothic"/>
                <a:cs typeface="Century Gothic"/>
              </a:rPr>
              <a:t>41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15">
                <a:latin typeface="Century Gothic"/>
                <a:cs typeface="Century Gothic"/>
              </a:rPr>
              <a:t>41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20">
                <a:latin typeface="Century Gothic"/>
                <a:cs typeface="Century Gothic"/>
              </a:rPr>
              <a:t>27cm </a:t>
            </a:r>
            <a:r>
              <a:rPr dirty="0" sz="1100" spc="-25">
                <a:latin typeface="Century Gothic"/>
                <a:cs typeface="Century Gothic"/>
              </a:rPr>
              <a:t>(LxWxH)  Shipping Carton Weight </a:t>
            </a:r>
            <a:r>
              <a:rPr dirty="0" sz="1100" spc="-20">
                <a:latin typeface="Century Gothic"/>
                <a:cs typeface="Century Gothic"/>
              </a:rPr>
              <a:t>(kg):</a:t>
            </a:r>
            <a:r>
              <a:rPr dirty="0" sz="1100" spc="-125">
                <a:latin typeface="Century Gothic"/>
                <a:cs typeface="Century Gothic"/>
              </a:rPr>
              <a:t> </a:t>
            </a:r>
            <a:r>
              <a:rPr dirty="0" sz="1100" spc="-15">
                <a:latin typeface="Century Gothic"/>
                <a:cs typeface="Century Gothic"/>
              </a:rPr>
              <a:t>10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7557" y="6485053"/>
            <a:ext cx="779145" cy="938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253365" algn="l"/>
              </a:tabLst>
            </a:pPr>
            <a:r>
              <a:rPr dirty="0" sz="1100">
                <a:latin typeface="Century Gothic"/>
                <a:cs typeface="Century Gothic"/>
              </a:rPr>
              <a:t>C	</a:t>
            </a:r>
            <a:r>
              <a:rPr dirty="0" sz="1100" spc="-25">
                <a:latin typeface="Century Gothic"/>
                <a:cs typeface="Century Gothic"/>
              </a:rPr>
              <a:t>Red</a:t>
            </a:r>
            <a:endParaRPr sz="1100">
              <a:latin typeface="Century Gothic"/>
              <a:cs typeface="Century Gothic"/>
            </a:endParaRPr>
          </a:p>
          <a:p>
            <a:pPr marL="253365" indent="-241300">
              <a:lnSpc>
                <a:spcPct val="100000"/>
              </a:lnSpc>
              <a:spcBef>
                <a:spcPts val="180"/>
              </a:spcBef>
              <a:buAutoNum type="alphaUcPeriod" startAt="5"/>
              <a:tabLst>
                <a:tab pos="253365" algn="l"/>
                <a:tab pos="254000" algn="l"/>
              </a:tabLst>
            </a:pPr>
            <a:r>
              <a:rPr dirty="0" sz="1100" spc="-25">
                <a:latin typeface="Century Gothic"/>
                <a:cs typeface="Century Gothic"/>
              </a:rPr>
              <a:t>Orange</a:t>
            </a:r>
            <a:endParaRPr sz="1100">
              <a:latin typeface="Century Gothic"/>
              <a:cs typeface="Century Gothic"/>
            </a:endParaRPr>
          </a:p>
          <a:p>
            <a:pPr marL="253365" indent="-241300">
              <a:lnSpc>
                <a:spcPct val="100000"/>
              </a:lnSpc>
              <a:spcBef>
                <a:spcPts val="185"/>
              </a:spcBef>
              <a:buAutoNum type="alphaUcPeriod" startAt="5"/>
              <a:tabLst>
                <a:tab pos="253365" algn="l"/>
                <a:tab pos="254000" algn="l"/>
              </a:tabLst>
            </a:pPr>
            <a:r>
              <a:rPr dirty="0" sz="1100" spc="-25">
                <a:latin typeface="Century Gothic"/>
                <a:cs typeface="Century Gothic"/>
              </a:rPr>
              <a:t>Purple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85489" y="3940331"/>
            <a:ext cx="769698" cy="2205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19174" y="3730077"/>
            <a:ext cx="0" cy="2458085"/>
          </a:xfrm>
          <a:custGeom>
            <a:avLst/>
            <a:gdLst/>
            <a:ahLst/>
            <a:cxnLst/>
            <a:rect l="l" t="t" r="r" b="b"/>
            <a:pathLst>
              <a:path w="0" h="2458085">
                <a:moveTo>
                  <a:pt x="0" y="24575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2074" y="14700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50043" y="6223203"/>
            <a:ext cx="1492402" cy="1991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22074" y="14700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1098802" y="1791425"/>
            <a:ext cx="53621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 spc="5">
                <a:solidFill>
                  <a:srgbClr val="FFFFFF"/>
                </a:solidFill>
                <a:latin typeface="Century Gothic"/>
                <a:cs typeface="Century Gothic"/>
              </a:rPr>
              <a:t>glass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1040570" y="1999825"/>
            <a:ext cx="718266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6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2020-01-16T01:18:24Z</dcterms:created>
  <dcterms:modified xsi:type="dcterms:W3CDTF">2020-01-16T01:18:24Z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2020-01-16T00:00:00Z</vt:filetime>
  </property>
</Properties>
</file>