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553113" y="1380399"/>
            <a:ext cx="3267374" cy="18162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69798" y="1269339"/>
            <a:ext cx="2023287" cy="19910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0504" y="311353"/>
            <a:ext cx="6401841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0504" y="311353"/>
            <a:ext cx="560006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M254</a:t>
            </a:r>
            <a:r>
              <a:rPr dirty="0" sz="5000" spc="-509"/>
              <a:t> </a:t>
            </a:r>
            <a:r>
              <a:rPr dirty="0" spc="-5"/>
              <a:t>Eco </a:t>
            </a:r>
            <a:r>
              <a:rPr dirty="0"/>
              <a:t>Coffee Cup Plastic Cup2Go </a:t>
            </a:r>
            <a:r>
              <a:rPr dirty="0" spc="-5"/>
              <a:t>356ml</a:t>
            </a:r>
            <a:endParaRPr sz="5000"/>
          </a:p>
        </p:txBody>
      </p:sp>
      <p:sp>
        <p:nvSpPr>
          <p:cNvPr id="3" name="object 3"/>
          <p:cNvSpPr/>
          <p:nvPr/>
        </p:nvSpPr>
        <p:spPr>
          <a:xfrm>
            <a:off x="471599" y="6674991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141002" y="3344912"/>
            <a:ext cx="1971675" cy="98234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60020" indent="-147320">
              <a:lnSpc>
                <a:spcPct val="100000"/>
              </a:lnSpc>
              <a:spcBef>
                <a:spcPts val="480"/>
              </a:spcBef>
              <a:buChar char="•"/>
              <a:tabLst>
                <a:tab pos="160020" algn="l"/>
              </a:tabLst>
            </a:pPr>
            <a:r>
              <a:rPr dirty="0" sz="1000" spc="-5">
                <a:latin typeface="Century Gothic"/>
                <a:cs typeface="Century Gothic"/>
              </a:rPr>
              <a:t>356ml/12oz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capacity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385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“Screw-on” threaded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lid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384"/>
              </a:spcBef>
              <a:buChar char="•"/>
              <a:tabLst>
                <a:tab pos="160020" algn="l"/>
              </a:tabLst>
            </a:pPr>
            <a:r>
              <a:rPr dirty="0" sz="1000" spc="-5">
                <a:latin typeface="Century Gothic"/>
                <a:cs typeface="Century Gothic"/>
              </a:rPr>
              <a:t>Hard plastic lid, silicone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band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380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Material: Food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grade</a:t>
            </a:r>
            <a:endParaRPr sz="1000">
              <a:latin typeface="Century Gothic"/>
              <a:cs typeface="Century Gothic"/>
            </a:endParaRPr>
          </a:p>
          <a:p>
            <a:pPr marL="159385">
              <a:lnSpc>
                <a:spcPct val="100000"/>
              </a:lnSpc>
            </a:pPr>
            <a:r>
              <a:rPr dirty="0" sz="1000">
                <a:latin typeface="Century Gothic"/>
                <a:cs typeface="Century Gothic"/>
              </a:rPr>
              <a:t>PP - </a:t>
            </a:r>
            <a:r>
              <a:rPr dirty="0" sz="1000" spc="-5">
                <a:latin typeface="Century Gothic"/>
                <a:cs typeface="Century Gothic"/>
              </a:rPr>
              <a:t>BPA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4599" y="5204497"/>
            <a:ext cx="2082800" cy="1243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9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Ø90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115mm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100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40cm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10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9799" y="51622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199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92935" y="1269344"/>
            <a:ext cx="0" cy="1990725"/>
          </a:xfrm>
          <a:custGeom>
            <a:avLst/>
            <a:gdLst/>
            <a:ahLst/>
            <a:cxnLst/>
            <a:rect l="l" t="t" r="r" b="b"/>
            <a:pathLst>
              <a:path w="0" h="1990725">
                <a:moveTo>
                  <a:pt x="0" y="1990458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53300" y="6895058"/>
            <a:ext cx="8991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MCUP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3300" y="7398613"/>
            <a:ext cx="9925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MBAND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3299" y="7858983"/>
            <a:ext cx="6915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Lid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0879" y="3258298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92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03997" y="6864148"/>
            <a:ext cx="4874856" cy="3840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918677" y="7221931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84577" y="7221931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63812" y="7221931"/>
            <a:ext cx="774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3402" y="7221931"/>
            <a:ext cx="774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D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37458" y="7221931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E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19055" y="7221931"/>
            <a:ext cx="6985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F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94263" y="7221931"/>
            <a:ext cx="8191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75873" y="7221931"/>
            <a:ext cx="774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H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74666" y="7221931"/>
            <a:ext cx="4572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I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46268" y="7221931"/>
            <a:ext cx="61594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J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21477" y="7221931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K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06324" y="7221931"/>
            <a:ext cx="6540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L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87134" y="7221931"/>
            <a:ext cx="8572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M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09025" y="7602042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86596" y="7602042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65831" y="7602042"/>
            <a:ext cx="774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45421" y="7602042"/>
            <a:ext cx="774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D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39477" y="7602042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E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21086" y="7602042"/>
            <a:ext cx="6985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F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96283" y="7602042"/>
            <a:ext cx="8191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77892" y="7602042"/>
            <a:ext cx="774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H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76685" y="7602042"/>
            <a:ext cx="4572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I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48287" y="7602042"/>
            <a:ext cx="61594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J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23483" y="7602042"/>
            <a:ext cx="7366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K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08319" y="7602042"/>
            <a:ext cx="6540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L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89141" y="7602042"/>
            <a:ext cx="8572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10">
                <a:latin typeface="Arial Narrow"/>
                <a:cs typeface="Arial Narrow"/>
              </a:rPr>
              <a:t>M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755248" y="7457598"/>
            <a:ext cx="4923604" cy="1372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874871" y="8125087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52425" y="8125087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31646" y="8125087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11210" y="8125087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LD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05246" y="8125087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LE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86834" y="8125087"/>
            <a:ext cx="11112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LF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162038" y="8125087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LG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43653" y="8125087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LH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42425" y="8125087"/>
            <a:ext cx="8763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LI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14028" y="8125087"/>
            <a:ext cx="10350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LJ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89239" y="8125087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LK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74072" y="8125087"/>
            <a:ext cx="107314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LL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454887" y="8125087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LM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53300" y="4831779"/>
            <a:ext cx="4013200" cy="256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Prices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include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up to 5 mix 'n' match colour combinations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per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order. For orders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with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more</a:t>
            </a:r>
            <a:r>
              <a:rPr dirty="0" sz="700" spc="-90">
                <a:solidFill>
                  <a:srgbClr val="7F7F7F"/>
                </a:solidFill>
                <a:latin typeface="Century Gothic"/>
                <a:cs typeface="Century Gothic"/>
              </a:rPr>
              <a:t>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than  5 colour combinations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please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contact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sales staff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for</a:t>
            </a:r>
            <a:r>
              <a:rPr dirty="0" sz="700" spc="-15">
                <a:solidFill>
                  <a:srgbClr val="7F7F7F"/>
                </a:solidFill>
                <a:latin typeface="Century Gothic"/>
                <a:cs typeface="Century Gothic"/>
              </a:rPr>
              <a:t>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details.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383974" y="3897638"/>
            <a:ext cx="1237424" cy="11103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383984" y="3770596"/>
            <a:ext cx="1237615" cy="1237615"/>
          </a:xfrm>
          <a:custGeom>
            <a:avLst/>
            <a:gdLst/>
            <a:ahLst/>
            <a:cxnLst/>
            <a:rect l="l" t="t" r="r" b="b"/>
            <a:pathLst>
              <a:path w="1237615" h="1237614">
                <a:moveTo>
                  <a:pt x="618705" y="1237424"/>
                </a:moveTo>
                <a:lnTo>
                  <a:pt x="667057" y="1235563"/>
                </a:lnTo>
                <a:lnTo>
                  <a:pt x="714392" y="1230070"/>
                </a:lnTo>
                <a:lnTo>
                  <a:pt x="760570" y="1221084"/>
                </a:lnTo>
                <a:lnTo>
                  <a:pt x="805456" y="1208741"/>
                </a:lnTo>
                <a:lnTo>
                  <a:pt x="848911" y="1193181"/>
                </a:lnTo>
                <a:lnTo>
                  <a:pt x="890798" y="1174539"/>
                </a:lnTo>
                <a:lnTo>
                  <a:pt x="930980" y="1152953"/>
                </a:lnTo>
                <a:lnTo>
                  <a:pt x="969318" y="1128562"/>
                </a:lnTo>
                <a:lnTo>
                  <a:pt x="1005676" y="1101503"/>
                </a:lnTo>
                <a:lnTo>
                  <a:pt x="1039916" y="1071912"/>
                </a:lnTo>
                <a:lnTo>
                  <a:pt x="1071899" y="1039928"/>
                </a:lnTo>
                <a:lnTo>
                  <a:pt x="1101490" y="1005689"/>
                </a:lnTo>
                <a:lnTo>
                  <a:pt x="1128550" y="969331"/>
                </a:lnTo>
                <a:lnTo>
                  <a:pt x="1152941" y="930993"/>
                </a:lnTo>
                <a:lnTo>
                  <a:pt x="1174526" y="890811"/>
                </a:lnTo>
                <a:lnTo>
                  <a:pt x="1193168" y="848924"/>
                </a:lnTo>
                <a:lnTo>
                  <a:pt x="1208729" y="805469"/>
                </a:lnTo>
                <a:lnTo>
                  <a:pt x="1221071" y="760583"/>
                </a:lnTo>
                <a:lnTo>
                  <a:pt x="1230057" y="714404"/>
                </a:lnTo>
                <a:lnTo>
                  <a:pt x="1235550" y="667070"/>
                </a:lnTo>
                <a:lnTo>
                  <a:pt x="1237411" y="618718"/>
                </a:lnTo>
                <a:lnTo>
                  <a:pt x="1235550" y="570366"/>
                </a:lnTo>
                <a:lnTo>
                  <a:pt x="1230057" y="523032"/>
                </a:lnTo>
                <a:lnTo>
                  <a:pt x="1221071" y="476852"/>
                </a:lnTo>
                <a:lnTo>
                  <a:pt x="1208729" y="431966"/>
                </a:lnTo>
                <a:lnTo>
                  <a:pt x="1193168" y="388510"/>
                </a:lnTo>
                <a:lnTo>
                  <a:pt x="1174526" y="346622"/>
                </a:lnTo>
                <a:lnTo>
                  <a:pt x="1152941" y="306440"/>
                </a:lnTo>
                <a:lnTo>
                  <a:pt x="1128550" y="268101"/>
                </a:lnTo>
                <a:lnTo>
                  <a:pt x="1101490" y="231742"/>
                </a:lnTo>
                <a:lnTo>
                  <a:pt x="1071899" y="197502"/>
                </a:lnTo>
                <a:lnTo>
                  <a:pt x="1039916" y="165517"/>
                </a:lnTo>
                <a:lnTo>
                  <a:pt x="1005676" y="135926"/>
                </a:lnTo>
                <a:lnTo>
                  <a:pt x="969318" y="108865"/>
                </a:lnTo>
                <a:lnTo>
                  <a:pt x="930980" y="84473"/>
                </a:lnTo>
                <a:lnTo>
                  <a:pt x="890798" y="62887"/>
                </a:lnTo>
                <a:lnTo>
                  <a:pt x="848911" y="44245"/>
                </a:lnTo>
                <a:lnTo>
                  <a:pt x="805456" y="28683"/>
                </a:lnTo>
                <a:lnTo>
                  <a:pt x="760570" y="16340"/>
                </a:lnTo>
                <a:lnTo>
                  <a:pt x="714392" y="7354"/>
                </a:lnTo>
                <a:lnTo>
                  <a:pt x="667057" y="1861"/>
                </a:lnTo>
                <a:lnTo>
                  <a:pt x="618705" y="0"/>
                </a:lnTo>
                <a:lnTo>
                  <a:pt x="570353" y="1861"/>
                </a:lnTo>
                <a:lnTo>
                  <a:pt x="523019" y="7354"/>
                </a:lnTo>
                <a:lnTo>
                  <a:pt x="476840" y="16340"/>
                </a:lnTo>
                <a:lnTo>
                  <a:pt x="431955" y="28683"/>
                </a:lnTo>
                <a:lnTo>
                  <a:pt x="388499" y="44245"/>
                </a:lnTo>
                <a:lnTo>
                  <a:pt x="346612" y="62887"/>
                </a:lnTo>
                <a:lnTo>
                  <a:pt x="306431" y="84473"/>
                </a:lnTo>
                <a:lnTo>
                  <a:pt x="268092" y="108865"/>
                </a:lnTo>
                <a:lnTo>
                  <a:pt x="231735" y="135926"/>
                </a:lnTo>
                <a:lnTo>
                  <a:pt x="197495" y="165517"/>
                </a:lnTo>
                <a:lnTo>
                  <a:pt x="165511" y="197502"/>
                </a:lnTo>
                <a:lnTo>
                  <a:pt x="135921" y="231742"/>
                </a:lnTo>
                <a:lnTo>
                  <a:pt x="108861" y="268101"/>
                </a:lnTo>
                <a:lnTo>
                  <a:pt x="84470" y="306440"/>
                </a:lnTo>
                <a:lnTo>
                  <a:pt x="62885" y="346622"/>
                </a:lnTo>
                <a:lnTo>
                  <a:pt x="44243" y="388510"/>
                </a:lnTo>
                <a:lnTo>
                  <a:pt x="28682" y="431966"/>
                </a:lnTo>
                <a:lnTo>
                  <a:pt x="16340" y="476852"/>
                </a:lnTo>
                <a:lnTo>
                  <a:pt x="7354" y="523032"/>
                </a:lnTo>
                <a:lnTo>
                  <a:pt x="1861" y="570366"/>
                </a:lnTo>
                <a:lnTo>
                  <a:pt x="0" y="618718"/>
                </a:lnTo>
                <a:lnTo>
                  <a:pt x="1861" y="667070"/>
                </a:lnTo>
                <a:lnTo>
                  <a:pt x="7354" y="714404"/>
                </a:lnTo>
                <a:lnTo>
                  <a:pt x="16340" y="760583"/>
                </a:lnTo>
                <a:lnTo>
                  <a:pt x="28682" y="805469"/>
                </a:lnTo>
                <a:lnTo>
                  <a:pt x="44243" y="848924"/>
                </a:lnTo>
                <a:lnTo>
                  <a:pt x="62885" y="890811"/>
                </a:lnTo>
                <a:lnTo>
                  <a:pt x="84470" y="930993"/>
                </a:lnTo>
                <a:lnTo>
                  <a:pt x="108861" y="969331"/>
                </a:lnTo>
                <a:lnTo>
                  <a:pt x="135921" y="1005689"/>
                </a:lnTo>
                <a:lnTo>
                  <a:pt x="165511" y="1039928"/>
                </a:lnTo>
                <a:lnTo>
                  <a:pt x="197495" y="1071912"/>
                </a:lnTo>
                <a:lnTo>
                  <a:pt x="231735" y="1101503"/>
                </a:lnTo>
                <a:lnTo>
                  <a:pt x="268092" y="1128562"/>
                </a:lnTo>
                <a:lnTo>
                  <a:pt x="306431" y="1152953"/>
                </a:lnTo>
                <a:lnTo>
                  <a:pt x="346612" y="1174539"/>
                </a:lnTo>
                <a:lnTo>
                  <a:pt x="388499" y="1193181"/>
                </a:lnTo>
                <a:lnTo>
                  <a:pt x="431955" y="1208741"/>
                </a:lnTo>
                <a:lnTo>
                  <a:pt x="476840" y="1221084"/>
                </a:lnTo>
                <a:lnTo>
                  <a:pt x="523019" y="1230070"/>
                </a:lnTo>
                <a:lnTo>
                  <a:pt x="570353" y="1235563"/>
                </a:lnTo>
                <a:lnTo>
                  <a:pt x="618705" y="1237424"/>
                </a:lnTo>
                <a:close/>
              </a:path>
            </a:pathLst>
          </a:custGeom>
          <a:ln w="51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653299" y="5200896"/>
            <a:ext cx="1813560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358775">
              <a:lnSpc>
                <a:spcPct val="108300"/>
              </a:lnSpc>
              <a:spcBef>
                <a:spcPts val="489"/>
              </a:spcBef>
            </a:pPr>
            <a:r>
              <a:rPr dirty="0" sz="1000" spc="-5">
                <a:latin typeface="Century Gothic"/>
                <a:cs typeface="Century Gothic"/>
              </a:rPr>
              <a:t>Band (pad): 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18mm  Band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(screen):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200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20mm (1 </a:t>
            </a:r>
            <a:r>
              <a:rPr dirty="0" sz="1000">
                <a:latin typeface="Century Gothic"/>
                <a:cs typeface="Century Gothic"/>
              </a:rPr>
              <a:t>col </a:t>
            </a:r>
            <a:r>
              <a:rPr dirty="0" sz="1000" spc="-5">
                <a:latin typeface="Century Gothic"/>
                <a:cs typeface="Century Gothic"/>
              </a:rPr>
              <a:t>wrap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only)  Cup </a:t>
            </a:r>
            <a:r>
              <a:rPr dirty="0" sz="1000" spc="-5">
                <a:latin typeface="Century Gothic"/>
                <a:cs typeface="Century Gothic"/>
              </a:rPr>
              <a:t>(pad): 25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Cup </a:t>
            </a:r>
            <a:r>
              <a:rPr dirty="0" sz="1000" spc="-5">
                <a:latin typeface="Century Gothic"/>
                <a:cs typeface="Century Gothic"/>
              </a:rPr>
              <a:t>(digital): 25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919900" y="5162409"/>
            <a:ext cx="0" cy="1507490"/>
          </a:xfrm>
          <a:custGeom>
            <a:avLst/>
            <a:gdLst/>
            <a:ahLst/>
            <a:cxnLst/>
            <a:rect l="l" t="t" r="r" b="b"/>
            <a:pathLst>
              <a:path w="0" h="1507490">
                <a:moveTo>
                  <a:pt x="0" y="1506931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53300" y="3371850"/>
            <a:ext cx="2082164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Sporting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stylish design with  screw-top lid and silicone band, 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promotional </a:t>
            </a:r>
            <a:r>
              <a:rPr dirty="0" sz="1000">
                <a:latin typeface="Century Gothic"/>
                <a:cs typeface="Century Gothic"/>
              </a:rPr>
              <a:t>coffee cup </a:t>
            </a:r>
            <a:r>
              <a:rPr dirty="0" sz="1000" spc="-5">
                <a:latin typeface="Century Gothic"/>
                <a:cs typeface="Century Gothic"/>
              </a:rPr>
              <a:t>is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perfect </a:t>
            </a:r>
            <a:r>
              <a:rPr dirty="0" sz="1000">
                <a:latin typeface="Century Gothic"/>
                <a:cs typeface="Century Gothic"/>
              </a:rPr>
              <a:t>gift for the ecologically  </a:t>
            </a:r>
            <a:r>
              <a:rPr dirty="0" sz="1000" spc="-5">
                <a:latin typeface="Century Gothic"/>
                <a:cs typeface="Century Gothic"/>
              </a:rPr>
              <a:t>aware and practical </a:t>
            </a:r>
            <a:r>
              <a:rPr dirty="0" sz="1000">
                <a:latin typeface="Century Gothic"/>
                <a:cs typeface="Century Gothic"/>
              </a:rPr>
              <a:t>minded  customer.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757749" y="7851324"/>
            <a:ext cx="4923605" cy="2507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679776" y="2031775"/>
            <a:ext cx="1059180" cy="1059180"/>
          </a:xfrm>
          <a:custGeom>
            <a:avLst/>
            <a:gdLst/>
            <a:ahLst/>
            <a:cxnLst/>
            <a:rect l="l" t="t" r="r" b="b"/>
            <a:pathLst>
              <a:path w="1059179" h="1059180">
                <a:moveTo>
                  <a:pt x="542039" y="0"/>
                </a:moveTo>
                <a:lnTo>
                  <a:pt x="494632" y="1061"/>
                </a:lnTo>
                <a:lnTo>
                  <a:pt x="446685" y="6465"/>
                </a:lnTo>
                <a:lnTo>
                  <a:pt x="399413" y="16144"/>
                </a:lnTo>
                <a:lnTo>
                  <a:pt x="353996" y="29785"/>
                </a:lnTo>
                <a:lnTo>
                  <a:pt x="310591" y="47174"/>
                </a:lnTo>
                <a:lnTo>
                  <a:pt x="269351" y="68098"/>
                </a:lnTo>
                <a:lnTo>
                  <a:pt x="230433" y="92343"/>
                </a:lnTo>
                <a:lnTo>
                  <a:pt x="193991" y="119694"/>
                </a:lnTo>
                <a:lnTo>
                  <a:pt x="160182" y="149938"/>
                </a:lnTo>
                <a:lnTo>
                  <a:pt x="129161" y="182861"/>
                </a:lnTo>
                <a:lnTo>
                  <a:pt x="101083" y="218249"/>
                </a:lnTo>
                <a:lnTo>
                  <a:pt x="76104" y="255887"/>
                </a:lnTo>
                <a:lnTo>
                  <a:pt x="54378" y="295564"/>
                </a:lnTo>
                <a:lnTo>
                  <a:pt x="36062" y="337063"/>
                </a:lnTo>
                <a:lnTo>
                  <a:pt x="21311" y="380172"/>
                </a:lnTo>
                <a:lnTo>
                  <a:pt x="10280" y="424676"/>
                </a:lnTo>
                <a:lnTo>
                  <a:pt x="3124" y="470362"/>
                </a:lnTo>
                <a:lnTo>
                  <a:pt x="0" y="517015"/>
                </a:lnTo>
                <a:lnTo>
                  <a:pt x="1061" y="564422"/>
                </a:lnTo>
                <a:lnTo>
                  <a:pt x="6465" y="612369"/>
                </a:lnTo>
                <a:lnTo>
                  <a:pt x="16142" y="659641"/>
                </a:lnTo>
                <a:lnTo>
                  <a:pt x="29782" y="705058"/>
                </a:lnTo>
                <a:lnTo>
                  <a:pt x="47170" y="748464"/>
                </a:lnTo>
                <a:lnTo>
                  <a:pt x="68093" y="789704"/>
                </a:lnTo>
                <a:lnTo>
                  <a:pt x="92337" y="828622"/>
                </a:lnTo>
                <a:lnTo>
                  <a:pt x="119688" y="865063"/>
                </a:lnTo>
                <a:lnTo>
                  <a:pt x="149932" y="898872"/>
                </a:lnTo>
                <a:lnTo>
                  <a:pt x="182856" y="929893"/>
                </a:lnTo>
                <a:lnTo>
                  <a:pt x="218244" y="957971"/>
                </a:lnTo>
                <a:lnTo>
                  <a:pt x="255883" y="982951"/>
                </a:lnTo>
                <a:lnTo>
                  <a:pt x="295560" y="1004676"/>
                </a:lnTo>
                <a:lnTo>
                  <a:pt x="337060" y="1022992"/>
                </a:lnTo>
                <a:lnTo>
                  <a:pt x="380170" y="1037744"/>
                </a:lnTo>
                <a:lnTo>
                  <a:pt x="424674" y="1048775"/>
                </a:lnTo>
                <a:lnTo>
                  <a:pt x="470361" y="1055930"/>
                </a:lnTo>
                <a:lnTo>
                  <a:pt x="517015" y="1059055"/>
                </a:lnTo>
                <a:lnTo>
                  <a:pt x="564422" y="1057993"/>
                </a:lnTo>
                <a:lnTo>
                  <a:pt x="612369" y="1052589"/>
                </a:lnTo>
                <a:lnTo>
                  <a:pt x="659639" y="1042911"/>
                </a:lnTo>
                <a:lnTo>
                  <a:pt x="705055" y="1029270"/>
                </a:lnTo>
                <a:lnTo>
                  <a:pt x="748459" y="1011880"/>
                </a:lnTo>
                <a:lnTo>
                  <a:pt x="789698" y="990956"/>
                </a:lnTo>
                <a:lnTo>
                  <a:pt x="828616" y="966712"/>
                </a:lnTo>
                <a:lnTo>
                  <a:pt x="865057" y="939360"/>
                </a:lnTo>
                <a:lnTo>
                  <a:pt x="898866" y="909116"/>
                </a:lnTo>
                <a:lnTo>
                  <a:pt x="929888" y="876194"/>
                </a:lnTo>
                <a:lnTo>
                  <a:pt x="957966" y="840806"/>
                </a:lnTo>
                <a:lnTo>
                  <a:pt x="982946" y="803167"/>
                </a:lnTo>
                <a:lnTo>
                  <a:pt x="1004673" y="763491"/>
                </a:lnTo>
                <a:lnTo>
                  <a:pt x="1022989" y="721991"/>
                </a:lnTo>
                <a:lnTo>
                  <a:pt x="1037741" y="678883"/>
                </a:lnTo>
                <a:lnTo>
                  <a:pt x="1048773" y="634379"/>
                </a:lnTo>
                <a:lnTo>
                  <a:pt x="1055929" y="588693"/>
                </a:lnTo>
                <a:lnTo>
                  <a:pt x="1059054" y="542039"/>
                </a:lnTo>
                <a:lnTo>
                  <a:pt x="1057993" y="494632"/>
                </a:lnTo>
                <a:lnTo>
                  <a:pt x="1052589" y="446685"/>
                </a:lnTo>
                <a:lnTo>
                  <a:pt x="1042911" y="399413"/>
                </a:lnTo>
                <a:lnTo>
                  <a:pt x="1029270" y="353996"/>
                </a:lnTo>
                <a:lnTo>
                  <a:pt x="1011880" y="310591"/>
                </a:lnTo>
                <a:lnTo>
                  <a:pt x="990956" y="269351"/>
                </a:lnTo>
                <a:lnTo>
                  <a:pt x="966712" y="230433"/>
                </a:lnTo>
                <a:lnTo>
                  <a:pt x="939360" y="193991"/>
                </a:lnTo>
                <a:lnTo>
                  <a:pt x="909116" y="160182"/>
                </a:lnTo>
                <a:lnTo>
                  <a:pt x="876194" y="129161"/>
                </a:lnTo>
                <a:lnTo>
                  <a:pt x="840806" y="101083"/>
                </a:lnTo>
                <a:lnTo>
                  <a:pt x="803167" y="76104"/>
                </a:lnTo>
                <a:lnTo>
                  <a:pt x="763491" y="54378"/>
                </a:lnTo>
                <a:lnTo>
                  <a:pt x="721991" y="36062"/>
                </a:lnTo>
                <a:lnTo>
                  <a:pt x="678883" y="21311"/>
                </a:lnTo>
                <a:lnTo>
                  <a:pt x="634379" y="10280"/>
                </a:lnTo>
                <a:lnTo>
                  <a:pt x="588693" y="3124"/>
                </a:lnTo>
                <a:lnTo>
                  <a:pt x="54203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679776" y="2031775"/>
            <a:ext cx="1059180" cy="1059180"/>
          </a:xfrm>
          <a:custGeom>
            <a:avLst/>
            <a:gdLst/>
            <a:ahLst/>
            <a:cxnLst/>
            <a:rect l="l" t="t" r="r" b="b"/>
            <a:pathLst>
              <a:path w="1059179" h="1059180">
                <a:moveTo>
                  <a:pt x="612369" y="1052589"/>
                </a:moveTo>
                <a:lnTo>
                  <a:pt x="659639" y="1042911"/>
                </a:lnTo>
                <a:lnTo>
                  <a:pt x="705055" y="1029270"/>
                </a:lnTo>
                <a:lnTo>
                  <a:pt x="748459" y="1011880"/>
                </a:lnTo>
                <a:lnTo>
                  <a:pt x="789698" y="990956"/>
                </a:lnTo>
                <a:lnTo>
                  <a:pt x="828616" y="966712"/>
                </a:lnTo>
                <a:lnTo>
                  <a:pt x="865057" y="939360"/>
                </a:lnTo>
                <a:lnTo>
                  <a:pt x="898866" y="909116"/>
                </a:lnTo>
                <a:lnTo>
                  <a:pt x="929888" y="876194"/>
                </a:lnTo>
                <a:lnTo>
                  <a:pt x="957966" y="840806"/>
                </a:lnTo>
                <a:lnTo>
                  <a:pt x="982946" y="803167"/>
                </a:lnTo>
                <a:lnTo>
                  <a:pt x="1004673" y="763491"/>
                </a:lnTo>
                <a:lnTo>
                  <a:pt x="1022989" y="721991"/>
                </a:lnTo>
                <a:lnTo>
                  <a:pt x="1037741" y="678883"/>
                </a:lnTo>
                <a:lnTo>
                  <a:pt x="1048773" y="634379"/>
                </a:lnTo>
                <a:lnTo>
                  <a:pt x="1055929" y="588693"/>
                </a:lnTo>
                <a:lnTo>
                  <a:pt x="1059054" y="542039"/>
                </a:lnTo>
                <a:lnTo>
                  <a:pt x="1057993" y="494632"/>
                </a:lnTo>
                <a:lnTo>
                  <a:pt x="1052589" y="446685"/>
                </a:lnTo>
                <a:lnTo>
                  <a:pt x="1042911" y="399413"/>
                </a:lnTo>
                <a:lnTo>
                  <a:pt x="1029270" y="353996"/>
                </a:lnTo>
                <a:lnTo>
                  <a:pt x="1011880" y="310591"/>
                </a:lnTo>
                <a:lnTo>
                  <a:pt x="990956" y="269351"/>
                </a:lnTo>
                <a:lnTo>
                  <a:pt x="966712" y="230433"/>
                </a:lnTo>
                <a:lnTo>
                  <a:pt x="939360" y="193991"/>
                </a:lnTo>
                <a:lnTo>
                  <a:pt x="909116" y="160182"/>
                </a:lnTo>
                <a:lnTo>
                  <a:pt x="876194" y="129161"/>
                </a:lnTo>
                <a:lnTo>
                  <a:pt x="840806" y="101083"/>
                </a:lnTo>
                <a:lnTo>
                  <a:pt x="803167" y="76104"/>
                </a:lnTo>
                <a:lnTo>
                  <a:pt x="763491" y="54378"/>
                </a:lnTo>
                <a:lnTo>
                  <a:pt x="721991" y="36062"/>
                </a:lnTo>
                <a:lnTo>
                  <a:pt x="678883" y="21311"/>
                </a:lnTo>
                <a:lnTo>
                  <a:pt x="634379" y="10280"/>
                </a:lnTo>
                <a:lnTo>
                  <a:pt x="588693" y="3124"/>
                </a:lnTo>
                <a:lnTo>
                  <a:pt x="542039" y="0"/>
                </a:lnTo>
                <a:lnTo>
                  <a:pt x="494632" y="1061"/>
                </a:lnTo>
                <a:lnTo>
                  <a:pt x="446685" y="6465"/>
                </a:lnTo>
                <a:lnTo>
                  <a:pt x="399413" y="16144"/>
                </a:lnTo>
                <a:lnTo>
                  <a:pt x="353996" y="29785"/>
                </a:lnTo>
                <a:lnTo>
                  <a:pt x="310591" y="47174"/>
                </a:lnTo>
                <a:lnTo>
                  <a:pt x="269351" y="68098"/>
                </a:lnTo>
                <a:lnTo>
                  <a:pt x="230433" y="92343"/>
                </a:lnTo>
                <a:lnTo>
                  <a:pt x="193991" y="119694"/>
                </a:lnTo>
                <a:lnTo>
                  <a:pt x="160182" y="149938"/>
                </a:lnTo>
                <a:lnTo>
                  <a:pt x="129161" y="182861"/>
                </a:lnTo>
                <a:lnTo>
                  <a:pt x="101083" y="218249"/>
                </a:lnTo>
                <a:lnTo>
                  <a:pt x="76104" y="255887"/>
                </a:lnTo>
                <a:lnTo>
                  <a:pt x="54378" y="295564"/>
                </a:lnTo>
                <a:lnTo>
                  <a:pt x="36062" y="337063"/>
                </a:lnTo>
                <a:lnTo>
                  <a:pt x="21311" y="380172"/>
                </a:lnTo>
                <a:lnTo>
                  <a:pt x="10280" y="424676"/>
                </a:lnTo>
                <a:lnTo>
                  <a:pt x="3124" y="470362"/>
                </a:lnTo>
                <a:lnTo>
                  <a:pt x="0" y="517015"/>
                </a:lnTo>
                <a:lnTo>
                  <a:pt x="1061" y="564422"/>
                </a:lnTo>
                <a:lnTo>
                  <a:pt x="6465" y="612369"/>
                </a:lnTo>
                <a:lnTo>
                  <a:pt x="16142" y="659641"/>
                </a:lnTo>
                <a:lnTo>
                  <a:pt x="29782" y="705058"/>
                </a:lnTo>
                <a:lnTo>
                  <a:pt x="47170" y="748464"/>
                </a:lnTo>
                <a:lnTo>
                  <a:pt x="68093" y="789704"/>
                </a:lnTo>
                <a:lnTo>
                  <a:pt x="92337" y="828622"/>
                </a:lnTo>
                <a:lnTo>
                  <a:pt x="119688" y="865063"/>
                </a:lnTo>
                <a:lnTo>
                  <a:pt x="149932" y="898872"/>
                </a:lnTo>
                <a:lnTo>
                  <a:pt x="182856" y="929893"/>
                </a:lnTo>
                <a:lnTo>
                  <a:pt x="218244" y="957971"/>
                </a:lnTo>
                <a:lnTo>
                  <a:pt x="255883" y="982951"/>
                </a:lnTo>
                <a:lnTo>
                  <a:pt x="295560" y="1004676"/>
                </a:lnTo>
                <a:lnTo>
                  <a:pt x="337060" y="1022992"/>
                </a:lnTo>
                <a:lnTo>
                  <a:pt x="380170" y="1037744"/>
                </a:lnTo>
                <a:lnTo>
                  <a:pt x="424674" y="1048775"/>
                </a:lnTo>
                <a:lnTo>
                  <a:pt x="470361" y="1055930"/>
                </a:lnTo>
                <a:lnTo>
                  <a:pt x="517015" y="1059055"/>
                </a:lnTo>
                <a:lnTo>
                  <a:pt x="564422" y="1057993"/>
                </a:lnTo>
                <a:lnTo>
                  <a:pt x="612369" y="1052589"/>
                </a:lnTo>
                <a:close/>
              </a:path>
            </a:pathLst>
          </a:custGeom>
          <a:ln w="56680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 rot="21120000">
            <a:off x="2833358" y="2197911"/>
            <a:ext cx="702768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35"/>
              </a:lnSpc>
            </a:pPr>
            <a:r>
              <a:rPr dirty="0" sz="1600" spc="15">
                <a:solidFill>
                  <a:srgbClr val="FFFFFF"/>
                </a:solidFill>
                <a:latin typeface="Century Gothic"/>
                <a:cs typeface="Century Gothic"/>
              </a:rPr>
              <a:t>mix</a:t>
            </a:r>
            <a:r>
              <a:rPr dirty="0" sz="16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1736" sz="2400" spc="15">
                <a:solidFill>
                  <a:srgbClr val="FFFFFF"/>
                </a:solidFill>
                <a:latin typeface="Century Gothic"/>
                <a:cs typeface="Century Gothic"/>
              </a:rPr>
              <a:t>‘n’</a:t>
            </a:r>
            <a:endParaRPr baseline="1736" sz="2400">
              <a:latin typeface="Century Gothic"/>
              <a:cs typeface="Century Gothic"/>
            </a:endParaRPr>
          </a:p>
        </p:txBody>
      </p:sp>
      <p:sp>
        <p:nvSpPr>
          <p:cNvPr id="63" name="object 63"/>
          <p:cNvSpPr txBox="1"/>
          <p:nvPr/>
        </p:nvSpPr>
        <p:spPr>
          <a:xfrm rot="21120000">
            <a:off x="2859549" y="2369572"/>
            <a:ext cx="704587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35"/>
              </a:lnSpc>
            </a:pPr>
            <a:r>
              <a:rPr dirty="0" sz="1600" spc="20">
                <a:solidFill>
                  <a:srgbClr val="FFFFFF"/>
                </a:solidFill>
                <a:latin typeface="Century Gothic"/>
                <a:cs typeface="Century Gothic"/>
              </a:rPr>
              <a:t>match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64" name="object 64"/>
          <p:cNvSpPr txBox="1"/>
          <p:nvPr/>
        </p:nvSpPr>
        <p:spPr>
          <a:xfrm rot="21060000">
            <a:off x="2854194" y="2601063"/>
            <a:ext cx="775454" cy="121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60"/>
              </a:lnSpc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your</a:t>
            </a:r>
            <a:r>
              <a:rPr dirty="0" sz="95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5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5" name="object 65"/>
          <p:cNvSpPr txBox="1"/>
          <p:nvPr/>
        </p:nvSpPr>
        <p:spPr>
          <a:xfrm rot="21060000">
            <a:off x="3043396" y="2729747"/>
            <a:ext cx="437693" cy="121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60"/>
              </a:lnSpc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colours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106117" y="3394125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4" h="883285">
                <a:moveTo>
                  <a:pt x="420267" y="0"/>
                </a:moveTo>
                <a:lnTo>
                  <a:pt x="372305" y="4970"/>
                </a:lnTo>
                <a:lnTo>
                  <a:pt x="325154" y="15063"/>
                </a:lnTo>
                <a:lnTo>
                  <a:pt x="280270" y="29866"/>
                </a:lnTo>
                <a:lnTo>
                  <a:pt x="237876" y="49071"/>
                </a:lnTo>
                <a:lnTo>
                  <a:pt x="198196" y="72368"/>
                </a:lnTo>
                <a:lnTo>
                  <a:pt x="161455" y="99450"/>
                </a:lnTo>
                <a:lnTo>
                  <a:pt x="127877" y="130008"/>
                </a:lnTo>
                <a:lnTo>
                  <a:pt x="97685" y="163733"/>
                </a:lnTo>
                <a:lnTo>
                  <a:pt x="71104" y="200318"/>
                </a:lnTo>
                <a:lnTo>
                  <a:pt x="48359" y="239454"/>
                </a:lnTo>
                <a:lnTo>
                  <a:pt x="29672" y="280831"/>
                </a:lnTo>
                <a:lnTo>
                  <a:pt x="15269" y="324143"/>
                </a:lnTo>
                <a:lnTo>
                  <a:pt x="5373" y="369080"/>
                </a:lnTo>
                <a:lnTo>
                  <a:pt x="208" y="415333"/>
                </a:lnTo>
                <a:lnTo>
                  <a:pt x="0" y="462595"/>
                </a:lnTo>
                <a:lnTo>
                  <a:pt x="4970" y="510557"/>
                </a:lnTo>
                <a:lnTo>
                  <a:pt x="15065" y="557708"/>
                </a:lnTo>
                <a:lnTo>
                  <a:pt x="29870" y="602592"/>
                </a:lnTo>
                <a:lnTo>
                  <a:pt x="49075" y="644985"/>
                </a:lnTo>
                <a:lnTo>
                  <a:pt x="72373" y="684664"/>
                </a:lnTo>
                <a:lnTo>
                  <a:pt x="99455" y="721404"/>
                </a:lnTo>
                <a:lnTo>
                  <a:pt x="130013" y="754981"/>
                </a:lnTo>
                <a:lnTo>
                  <a:pt x="163738" y="785172"/>
                </a:lnTo>
                <a:lnTo>
                  <a:pt x="200322" y="811751"/>
                </a:lnTo>
                <a:lnTo>
                  <a:pt x="239457" y="834495"/>
                </a:lnTo>
                <a:lnTo>
                  <a:pt x="280834" y="853181"/>
                </a:lnTo>
                <a:lnTo>
                  <a:pt x="324145" y="867583"/>
                </a:lnTo>
                <a:lnTo>
                  <a:pt x="369081" y="877478"/>
                </a:lnTo>
                <a:lnTo>
                  <a:pt x="415334" y="882642"/>
                </a:lnTo>
                <a:lnTo>
                  <a:pt x="462595" y="882850"/>
                </a:lnTo>
                <a:lnTo>
                  <a:pt x="510557" y="877879"/>
                </a:lnTo>
                <a:lnTo>
                  <a:pt x="557708" y="867787"/>
                </a:lnTo>
                <a:lnTo>
                  <a:pt x="602592" y="852984"/>
                </a:lnTo>
                <a:lnTo>
                  <a:pt x="644985" y="833780"/>
                </a:lnTo>
                <a:lnTo>
                  <a:pt x="684664" y="810484"/>
                </a:lnTo>
                <a:lnTo>
                  <a:pt x="721404" y="783403"/>
                </a:lnTo>
                <a:lnTo>
                  <a:pt x="754981" y="752846"/>
                </a:lnTo>
                <a:lnTo>
                  <a:pt x="785172" y="719121"/>
                </a:lnTo>
                <a:lnTo>
                  <a:pt x="811751" y="682537"/>
                </a:lnTo>
                <a:lnTo>
                  <a:pt x="834495" y="643402"/>
                </a:lnTo>
                <a:lnTo>
                  <a:pt x="853181" y="602024"/>
                </a:lnTo>
                <a:lnTo>
                  <a:pt x="867583" y="558713"/>
                </a:lnTo>
                <a:lnTo>
                  <a:pt x="877478" y="513775"/>
                </a:lnTo>
                <a:lnTo>
                  <a:pt x="882642" y="467520"/>
                </a:lnTo>
                <a:lnTo>
                  <a:pt x="882850" y="420257"/>
                </a:lnTo>
                <a:lnTo>
                  <a:pt x="877879" y="372292"/>
                </a:lnTo>
                <a:lnTo>
                  <a:pt x="867786" y="325142"/>
                </a:lnTo>
                <a:lnTo>
                  <a:pt x="852984" y="280258"/>
                </a:lnTo>
                <a:lnTo>
                  <a:pt x="833780" y="237864"/>
                </a:lnTo>
                <a:lnTo>
                  <a:pt x="810484" y="198186"/>
                </a:lnTo>
                <a:lnTo>
                  <a:pt x="783403" y="161446"/>
                </a:lnTo>
                <a:lnTo>
                  <a:pt x="752846" y="127868"/>
                </a:lnTo>
                <a:lnTo>
                  <a:pt x="719122" y="97678"/>
                </a:lnTo>
                <a:lnTo>
                  <a:pt x="682538" y="71099"/>
                </a:lnTo>
                <a:lnTo>
                  <a:pt x="643404" y="48354"/>
                </a:lnTo>
                <a:lnTo>
                  <a:pt x="602028" y="29669"/>
                </a:lnTo>
                <a:lnTo>
                  <a:pt x="558717" y="15267"/>
                </a:lnTo>
                <a:lnTo>
                  <a:pt x="513781" y="5372"/>
                </a:lnTo>
                <a:lnTo>
                  <a:pt x="467529" y="208"/>
                </a:lnTo>
                <a:lnTo>
                  <a:pt x="420267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106117" y="3394125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4" h="883285">
                <a:moveTo>
                  <a:pt x="510557" y="877879"/>
                </a:moveTo>
                <a:lnTo>
                  <a:pt x="557708" y="867787"/>
                </a:lnTo>
                <a:lnTo>
                  <a:pt x="602592" y="852984"/>
                </a:lnTo>
                <a:lnTo>
                  <a:pt x="644985" y="833780"/>
                </a:lnTo>
                <a:lnTo>
                  <a:pt x="684664" y="810484"/>
                </a:lnTo>
                <a:lnTo>
                  <a:pt x="721404" y="783403"/>
                </a:lnTo>
                <a:lnTo>
                  <a:pt x="754981" y="752846"/>
                </a:lnTo>
                <a:lnTo>
                  <a:pt x="785172" y="719121"/>
                </a:lnTo>
                <a:lnTo>
                  <a:pt x="811751" y="682537"/>
                </a:lnTo>
                <a:lnTo>
                  <a:pt x="834495" y="643402"/>
                </a:lnTo>
                <a:lnTo>
                  <a:pt x="853181" y="602024"/>
                </a:lnTo>
                <a:lnTo>
                  <a:pt x="867583" y="558713"/>
                </a:lnTo>
                <a:lnTo>
                  <a:pt x="877478" y="513775"/>
                </a:lnTo>
                <a:lnTo>
                  <a:pt x="882642" y="467520"/>
                </a:lnTo>
                <a:lnTo>
                  <a:pt x="882850" y="420257"/>
                </a:lnTo>
                <a:lnTo>
                  <a:pt x="877879" y="372292"/>
                </a:lnTo>
                <a:lnTo>
                  <a:pt x="867786" y="325142"/>
                </a:lnTo>
                <a:lnTo>
                  <a:pt x="852984" y="280258"/>
                </a:lnTo>
                <a:lnTo>
                  <a:pt x="833780" y="237864"/>
                </a:lnTo>
                <a:lnTo>
                  <a:pt x="810484" y="198186"/>
                </a:lnTo>
                <a:lnTo>
                  <a:pt x="783403" y="161446"/>
                </a:lnTo>
                <a:lnTo>
                  <a:pt x="752846" y="127868"/>
                </a:lnTo>
                <a:lnTo>
                  <a:pt x="719122" y="97678"/>
                </a:lnTo>
                <a:lnTo>
                  <a:pt x="682538" y="71099"/>
                </a:lnTo>
                <a:lnTo>
                  <a:pt x="643404" y="48354"/>
                </a:lnTo>
                <a:lnTo>
                  <a:pt x="602028" y="29669"/>
                </a:lnTo>
                <a:lnTo>
                  <a:pt x="558717" y="15267"/>
                </a:lnTo>
                <a:lnTo>
                  <a:pt x="513781" y="5372"/>
                </a:lnTo>
                <a:lnTo>
                  <a:pt x="467529" y="208"/>
                </a:lnTo>
                <a:lnTo>
                  <a:pt x="420267" y="0"/>
                </a:lnTo>
                <a:lnTo>
                  <a:pt x="372305" y="4970"/>
                </a:lnTo>
                <a:lnTo>
                  <a:pt x="325154" y="15063"/>
                </a:lnTo>
                <a:lnTo>
                  <a:pt x="280270" y="29866"/>
                </a:lnTo>
                <a:lnTo>
                  <a:pt x="237876" y="49071"/>
                </a:lnTo>
                <a:lnTo>
                  <a:pt x="198196" y="72368"/>
                </a:lnTo>
                <a:lnTo>
                  <a:pt x="161455" y="99450"/>
                </a:lnTo>
                <a:lnTo>
                  <a:pt x="127877" y="130008"/>
                </a:lnTo>
                <a:lnTo>
                  <a:pt x="97685" y="163733"/>
                </a:lnTo>
                <a:lnTo>
                  <a:pt x="71104" y="200318"/>
                </a:lnTo>
                <a:lnTo>
                  <a:pt x="48359" y="239454"/>
                </a:lnTo>
                <a:lnTo>
                  <a:pt x="29672" y="280831"/>
                </a:lnTo>
                <a:lnTo>
                  <a:pt x="15269" y="324143"/>
                </a:lnTo>
                <a:lnTo>
                  <a:pt x="5373" y="369080"/>
                </a:lnTo>
                <a:lnTo>
                  <a:pt x="208" y="415333"/>
                </a:lnTo>
                <a:lnTo>
                  <a:pt x="0" y="462595"/>
                </a:lnTo>
                <a:lnTo>
                  <a:pt x="4970" y="510557"/>
                </a:lnTo>
                <a:lnTo>
                  <a:pt x="15065" y="557708"/>
                </a:lnTo>
                <a:lnTo>
                  <a:pt x="29870" y="602592"/>
                </a:lnTo>
                <a:lnTo>
                  <a:pt x="49075" y="644985"/>
                </a:lnTo>
                <a:lnTo>
                  <a:pt x="72373" y="684664"/>
                </a:lnTo>
                <a:lnTo>
                  <a:pt x="99455" y="721404"/>
                </a:lnTo>
                <a:lnTo>
                  <a:pt x="130013" y="754981"/>
                </a:lnTo>
                <a:lnTo>
                  <a:pt x="163738" y="785172"/>
                </a:lnTo>
                <a:lnTo>
                  <a:pt x="200322" y="811751"/>
                </a:lnTo>
                <a:lnTo>
                  <a:pt x="239457" y="834495"/>
                </a:lnTo>
                <a:lnTo>
                  <a:pt x="280834" y="853181"/>
                </a:lnTo>
                <a:lnTo>
                  <a:pt x="324145" y="867583"/>
                </a:lnTo>
                <a:lnTo>
                  <a:pt x="369081" y="877478"/>
                </a:lnTo>
                <a:lnTo>
                  <a:pt x="415334" y="882642"/>
                </a:lnTo>
                <a:lnTo>
                  <a:pt x="462595" y="882850"/>
                </a:lnTo>
                <a:lnTo>
                  <a:pt x="510557" y="877879"/>
                </a:lnTo>
                <a:close/>
              </a:path>
            </a:pathLst>
          </a:custGeom>
          <a:ln w="43179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 rot="21060000">
            <a:off x="6345153" y="3529393"/>
            <a:ext cx="31943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5">
                <a:solidFill>
                  <a:srgbClr val="FFFFFF"/>
                </a:solidFill>
                <a:latin typeface="Century Gothic"/>
                <a:cs typeface="Century Gothic"/>
              </a:rPr>
              <a:t>wrap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69" name="object 69"/>
          <p:cNvSpPr txBox="1"/>
          <p:nvPr/>
        </p:nvSpPr>
        <p:spPr>
          <a:xfrm rot="21060000">
            <a:off x="6308543" y="3669194"/>
            <a:ext cx="43743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5">
                <a:solidFill>
                  <a:srgbClr val="FFFFFF"/>
                </a:solidFill>
                <a:latin typeface="Century Gothic"/>
                <a:cs typeface="Century Gothic"/>
              </a:rPr>
              <a:t>around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70" name="object 70"/>
          <p:cNvSpPr txBox="1"/>
          <p:nvPr/>
        </p:nvSpPr>
        <p:spPr>
          <a:xfrm rot="21060000">
            <a:off x="6326446" y="3809007"/>
            <a:ext cx="445381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0">
                <a:solidFill>
                  <a:srgbClr val="FFFFFF"/>
                </a:solidFill>
                <a:latin typeface="Century Gothic"/>
                <a:cs typeface="Century Gothic"/>
              </a:rPr>
              <a:t>printing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71" name="object 71"/>
          <p:cNvSpPr txBox="1"/>
          <p:nvPr/>
        </p:nvSpPr>
        <p:spPr>
          <a:xfrm rot="21060000">
            <a:off x="6295447" y="3948813"/>
            <a:ext cx="552037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0">
                <a:solidFill>
                  <a:srgbClr val="FFFFFF"/>
                </a:solidFill>
                <a:latin typeface="Century Gothic"/>
                <a:cs typeface="Century Gothic"/>
              </a:rPr>
              <a:t>available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974443" y="5237877"/>
            <a:ext cx="948258" cy="11955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5875439" y="6359893"/>
            <a:ext cx="11766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FF0000"/>
                </a:solidFill>
                <a:latin typeface="Century Gothic"/>
                <a:cs typeface="Century Gothic"/>
              </a:rPr>
              <a:t>Optional </a:t>
            </a:r>
            <a:r>
              <a:rPr dirty="0" sz="700">
                <a:solidFill>
                  <a:srgbClr val="FF0000"/>
                </a:solidFill>
                <a:latin typeface="Century Gothic"/>
                <a:cs typeface="Century Gothic"/>
              </a:rPr>
              <a:t>gift </a:t>
            </a:r>
            <a:r>
              <a:rPr dirty="0" sz="700" spc="-5">
                <a:solidFill>
                  <a:srgbClr val="FF0000"/>
                </a:solidFill>
                <a:latin typeface="Century Gothic"/>
                <a:cs typeface="Century Gothic"/>
              </a:rPr>
              <a:t>box available  </a:t>
            </a:r>
            <a:r>
              <a:rPr dirty="0" sz="700">
                <a:solidFill>
                  <a:srgbClr val="FF0000"/>
                </a:solidFill>
                <a:latin typeface="Century Gothic"/>
                <a:cs typeface="Century Gothic"/>
              </a:rPr>
              <a:t>for </a:t>
            </a:r>
            <a:r>
              <a:rPr dirty="0" sz="700" spc="-5">
                <a:solidFill>
                  <a:srgbClr val="FF0000"/>
                </a:solidFill>
                <a:latin typeface="Century Gothic"/>
                <a:cs typeface="Century Gothic"/>
              </a:rPr>
              <a:t>an additional</a:t>
            </a:r>
            <a:r>
              <a:rPr dirty="0" sz="700" spc="-35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dirty="0" sz="700">
                <a:solidFill>
                  <a:srgbClr val="FF0000"/>
                </a:solidFill>
                <a:latin typeface="Century Gothic"/>
                <a:cs typeface="Century Gothic"/>
              </a:rPr>
              <a:t>charge</a:t>
            </a:r>
            <a:endParaRPr sz="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2019-11-26T03:51:07Z</dcterms:created>
  <dcterms:modified xsi:type="dcterms:W3CDTF">2019-11-26T03:51:07Z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2018-11-01T00:00:00Z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2019-11-26T00:00:00Z</vt:filetime>
  </property>
</Properties>
</file>