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7994" y="0"/>
            <a:ext cx="6627495" cy="1267460"/>
          </a:xfrm>
          <a:custGeom>
            <a:avLst/>
            <a:gdLst/>
            <a:ahLst/>
            <a:cxnLst/>
            <a:rect l="l" t="t" r="r" b="b"/>
            <a:pathLst>
              <a:path w="6627495" h="1267460">
                <a:moveTo>
                  <a:pt x="0" y="1267206"/>
                </a:moveTo>
                <a:lnTo>
                  <a:pt x="6626885" y="1267206"/>
                </a:lnTo>
                <a:lnTo>
                  <a:pt x="6626885" y="0"/>
                </a:lnTo>
                <a:lnTo>
                  <a:pt x="0" y="0"/>
                </a:lnTo>
                <a:lnTo>
                  <a:pt x="0" y="1267206"/>
                </a:lnTo>
                <a:close/>
              </a:path>
            </a:pathLst>
          </a:custGeom>
          <a:solidFill>
            <a:srgbClr val="F4F3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203" y="311353"/>
            <a:ext cx="6192443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203" y="311353"/>
            <a:ext cx="462153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/>
              <a:t>M217</a:t>
            </a:r>
            <a:r>
              <a:rPr dirty="0" sz="5000" spc="-505"/>
              <a:t> </a:t>
            </a:r>
            <a:r>
              <a:rPr dirty="0" spc="-5"/>
              <a:t>Bottle </a:t>
            </a:r>
            <a:r>
              <a:rPr dirty="0"/>
              <a:t>Aluminium </a:t>
            </a:r>
            <a:r>
              <a:rPr dirty="0" spc="-5"/>
              <a:t>500ml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473400" y="6674991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 h="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84245" y="1400848"/>
            <a:ext cx="3529329" cy="1816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25145">
              <a:lnSpc>
                <a:spcPct val="108300"/>
              </a:lnSpc>
              <a:spcBef>
                <a:spcPts val="100"/>
              </a:spcBef>
            </a:pPr>
            <a:r>
              <a:rPr dirty="0" sz="1000" spc="-5">
                <a:latin typeface="Century Gothic"/>
                <a:cs typeface="Century Gothic"/>
              </a:rPr>
              <a:t>Enjoy your </a:t>
            </a:r>
            <a:r>
              <a:rPr dirty="0" sz="1000">
                <a:latin typeface="Century Gothic"/>
                <a:cs typeface="Century Gothic"/>
              </a:rPr>
              <a:t>favourite </a:t>
            </a:r>
            <a:r>
              <a:rPr dirty="0" sz="1000" spc="-5">
                <a:latin typeface="Century Gothic"/>
                <a:cs typeface="Century Gothic"/>
              </a:rPr>
              <a:t>drinks </a:t>
            </a:r>
            <a:r>
              <a:rPr dirty="0" sz="1000">
                <a:latin typeface="Century Gothic"/>
                <a:cs typeface="Century Gothic"/>
              </a:rPr>
              <a:t>on the </a:t>
            </a:r>
            <a:r>
              <a:rPr dirty="0" sz="1000" spc="-5">
                <a:latin typeface="Century Gothic"/>
                <a:cs typeface="Century Gothic"/>
              </a:rPr>
              <a:t>sports </a:t>
            </a:r>
            <a:r>
              <a:rPr dirty="0" sz="1000">
                <a:latin typeface="Century Gothic"/>
                <a:cs typeface="Century Gothic"/>
              </a:rPr>
              <a:t>field </a:t>
            </a:r>
            <a:r>
              <a:rPr dirty="0" sz="1000" spc="-5">
                <a:latin typeface="Century Gothic"/>
                <a:cs typeface="Century Gothic"/>
              </a:rPr>
              <a:t>with  </a:t>
            </a:r>
            <a:r>
              <a:rPr dirty="0" sz="1000">
                <a:latin typeface="Century Gothic"/>
                <a:cs typeface="Century Gothic"/>
              </a:rPr>
              <a:t>these </a:t>
            </a:r>
            <a:r>
              <a:rPr dirty="0" sz="1000" spc="-5">
                <a:latin typeface="Century Gothic"/>
                <a:cs typeface="Century Gothic"/>
              </a:rPr>
              <a:t>promo sports</a:t>
            </a:r>
            <a:r>
              <a:rPr dirty="0" sz="1000" spc="-1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bottles.</a:t>
            </a:r>
            <a:endParaRPr sz="1000">
              <a:latin typeface="Century Gothic"/>
              <a:cs typeface="Century Gothic"/>
            </a:endParaRPr>
          </a:p>
          <a:p>
            <a:pPr marL="12700" marR="454659">
              <a:lnSpc>
                <a:spcPct val="108300"/>
              </a:lnSpc>
              <a:spcBef>
                <a:spcPts val="565"/>
              </a:spcBef>
            </a:pPr>
            <a:r>
              <a:rPr dirty="0" sz="1000">
                <a:latin typeface="Century Gothic"/>
                <a:cs typeface="Century Gothic"/>
              </a:rPr>
              <a:t>Featuring a </a:t>
            </a:r>
            <a:r>
              <a:rPr dirty="0" sz="1000" spc="-5">
                <a:latin typeface="Century Gothic"/>
                <a:cs typeface="Century Gothic"/>
              </a:rPr>
              <a:t>lightweight and durable aluminium  </a:t>
            </a:r>
            <a:r>
              <a:rPr dirty="0" sz="1000">
                <a:latin typeface="Century Gothic"/>
                <a:cs typeface="Century Gothic"/>
              </a:rPr>
              <a:t>construction, </a:t>
            </a:r>
            <a:r>
              <a:rPr dirty="0" sz="1000" spc="-5">
                <a:latin typeface="Century Gothic"/>
                <a:cs typeface="Century Gothic"/>
              </a:rPr>
              <a:t>including </a:t>
            </a:r>
            <a:r>
              <a:rPr dirty="0" sz="1000">
                <a:latin typeface="Century Gothic"/>
                <a:cs typeface="Century Gothic"/>
              </a:rPr>
              <a:t>a </a:t>
            </a:r>
            <a:r>
              <a:rPr dirty="0" sz="1000" spc="-5">
                <a:latin typeface="Century Gothic"/>
                <a:cs typeface="Century Gothic"/>
              </a:rPr>
              <a:t>BPA </a:t>
            </a:r>
            <a:r>
              <a:rPr dirty="0" sz="1000">
                <a:latin typeface="Century Gothic"/>
                <a:cs typeface="Century Gothic"/>
              </a:rPr>
              <a:t>free </a:t>
            </a:r>
            <a:r>
              <a:rPr dirty="0" sz="1000" spc="-5">
                <a:latin typeface="Century Gothic"/>
                <a:cs typeface="Century Gothic"/>
              </a:rPr>
              <a:t>liner and sports  and </a:t>
            </a:r>
            <a:r>
              <a:rPr dirty="0" sz="1000">
                <a:latin typeface="Century Gothic"/>
                <a:cs typeface="Century Gothic"/>
              </a:rPr>
              <a:t>carabiner </a:t>
            </a:r>
            <a:r>
              <a:rPr dirty="0" sz="1000" spc="-5">
                <a:latin typeface="Century Gothic"/>
                <a:cs typeface="Century Gothic"/>
              </a:rPr>
              <a:t>lids, </a:t>
            </a:r>
            <a:r>
              <a:rPr dirty="0" sz="1000">
                <a:latin typeface="Century Gothic"/>
                <a:cs typeface="Century Gothic"/>
              </a:rPr>
              <a:t>they </a:t>
            </a:r>
            <a:r>
              <a:rPr dirty="0" sz="1000" spc="-5">
                <a:latin typeface="Century Gothic"/>
                <a:cs typeface="Century Gothic"/>
              </a:rPr>
              <a:t>are an </a:t>
            </a:r>
            <a:r>
              <a:rPr dirty="0" sz="1000">
                <a:latin typeface="Century Gothic"/>
                <a:cs typeface="Century Gothic"/>
              </a:rPr>
              <a:t>excellent </a:t>
            </a:r>
            <a:r>
              <a:rPr dirty="0" sz="1000" spc="-5">
                <a:latin typeface="Century Gothic"/>
                <a:cs typeface="Century Gothic"/>
              </a:rPr>
              <a:t>place </a:t>
            </a:r>
            <a:r>
              <a:rPr dirty="0" sz="1000">
                <a:latin typeface="Century Gothic"/>
                <a:cs typeface="Century Gothic"/>
              </a:rPr>
              <a:t>to  </a:t>
            </a:r>
            <a:r>
              <a:rPr dirty="0" sz="1000" spc="-5">
                <a:latin typeface="Century Gothic"/>
                <a:cs typeface="Century Gothic"/>
              </a:rPr>
              <a:t>sport your </a:t>
            </a:r>
            <a:r>
              <a:rPr dirty="0" sz="1000">
                <a:latin typeface="Century Gothic"/>
                <a:cs typeface="Century Gothic"/>
              </a:rPr>
              <a:t>client's</a:t>
            </a:r>
            <a:r>
              <a:rPr dirty="0" sz="1000" spc="-1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logo.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entury Gothic"/>
              <a:cs typeface="Century Gothic"/>
            </a:endParaRPr>
          </a:p>
          <a:p>
            <a:pPr marL="194945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dirty="0" sz="1000">
                <a:latin typeface="Century Gothic"/>
                <a:cs typeface="Century Gothic"/>
              </a:rPr>
              <a:t>Lightweight </a:t>
            </a:r>
            <a:r>
              <a:rPr dirty="0" sz="1000" spc="-5">
                <a:latin typeface="Century Gothic"/>
                <a:cs typeface="Century Gothic"/>
              </a:rPr>
              <a:t>and</a:t>
            </a:r>
            <a:r>
              <a:rPr dirty="0" sz="1000" spc="-1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durable</a:t>
            </a:r>
            <a:endParaRPr sz="1000">
              <a:latin typeface="Century Gothic"/>
              <a:cs typeface="Century Gothic"/>
            </a:endParaRPr>
          </a:p>
          <a:p>
            <a:pPr marL="194945" indent="-182880">
              <a:lnSpc>
                <a:spcPct val="100000"/>
              </a:lnSpc>
              <a:spcBef>
                <a:spcPts val="384"/>
              </a:spcBef>
              <a:buChar char="•"/>
              <a:tabLst>
                <a:tab pos="195580" algn="l"/>
              </a:tabLst>
            </a:pPr>
            <a:r>
              <a:rPr dirty="0" sz="1000">
                <a:latin typeface="Century Gothic"/>
                <a:cs typeface="Century Gothic"/>
              </a:rPr>
              <a:t>Food grade </a:t>
            </a:r>
            <a:r>
              <a:rPr dirty="0" sz="1000" spc="-5">
                <a:latin typeface="Century Gothic"/>
                <a:cs typeface="Century Gothic"/>
              </a:rPr>
              <a:t>aluminium </a:t>
            </a:r>
            <a:r>
              <a:rPr dirty="0" sz="1000">
                <a:latin typeface="Century Gothic"/>
                <a:cs typeface="Century Gothic"/>
              </a:rPr>
              <a:t>construction </a:t>
            </a:r>
            <a:r>
              <a:rPr dirty="0" sz="1000" spc="-5">
                <a:latin typeface="Century Gothic"/>
                <a:cs typeface="Century Gothic"/>
              </a:rPr>
              <a:t>with BPA </a:t>
            </a:r>
            <a:r>
              <a:rPr dirty="0" sz="1000">
                <a:latin typeface="Century Gothic"/>
                <a:cs typeface="Century Gothic"/>
              </a:rPr>
              <a:t>free</a:t>
            </a:r>
            <a:r>
              <a:rPr dirty="0" sz="1000" spc="-7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liner</a:t>
            </a:r>
            <a:endParaRPr sz="1000">
              <a:latin typeface="Century Gothic"/>
              <a:cs typeface="Century Gothic"/>
            </a:endParaRPr>
          </a:p>
          <a:p>
            <a:pPr marL="194945" indent="-182880">
              <a:lnSpc>
                <a:spcPct val="100000"/>
              </a:lnSpc>
              <a:spcBef>
                <a:spcPts val="380"/>
              </a:spcBef>
              <a:buChar char="•"/>
              <a:tabLst>
                <a:tab pos="195580" algn="l"/>
              </a:tabLst>
            </a:pPr>
            <a:r>
              <a:rPr dirty="0" sz="1000" spc="-5">
                <a:latin typeface="Century Gothic"/>
                <a:cs typeface="Century Gothic"/>
              </a:rPr>
              <a:t>Sports lid and </a:t>
            </a:r>
            <a:r>
              <a:rPr dirty="0" sz="1000">
                <a:latin typeface="Century Gothic"/>
                <a:cs typeface="Century Gothic"/>
              </a:rPr>
              <a:t>traditional carabiner</a:t>
            </a:r>
            <a:r>
              <a:rPr dirty="0" sz="1000" spc="-1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lid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6699" y="3508196"/>
            <a:ext cx="860425" cy="570230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400">
                <a:latin typeface="Century Gothic"/>
                <a:cs typeface="Century Gothic"/>
              </a:rPr>
              <a:t>Print</a:t>
            </a:r>
            <a:r>
              <a:rPr dirty="0" sz="1400" spc="-80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Area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1000" spc="-5">
                <a:latin typeface="Century Gothic"/>
                <a:cs typeface="Century Gothic"/>
              </a:rPr>
              <a:t>35 </a:t>
            </a:r>
            <a:r>
              <a:rPr dirty="0" sz="1000">
                <a:latin typeface="Century Gothic"/>
                <a:cs typeface="Century Gothic"/>
              </a:rPr>
              <a:t>x</a:t>
            </a:r>
            <a:r>
              <a:rPr dirty="0" sz="1000" spc="-2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40mm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88703" y="5108707"/>
            <a:ext cx="2082800" cy="1230630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400">
                <a:latin typeface="Century Gothic"/>
                <a:cs typeface="Century Gothic"/>
              </a:rPr>
              <a:t>Packaging</a:t>
            </a:r>
            <a:r>
              <a:rPr dirty="0" sz="1400" spc="-10">
                <a:latin typeface="Century Gothic"/>
                <a:cs typeface="Century Gothic"/>
              </a:rPr>
              <a:t> </a:t>
            </a:r>
            <a:r>
              <a:rPr dirty="0" sz="1400" spc="-5">
                <a:latin typeface="Century Gothic"/>
                <a:cs typeface="Century Gothic"/>
              </a:rPr>
              <a:t>info</a:t>
            </a:r>
            <a:endParaRPr sz="1400">
              <a:latin typeface="Century Gothic"/>
              <a:cs typeface="Century Gothic"/>
            </a:endParaRPr>
          </a:p>
          <a:p>
            <a:pPr marL="12700" marR="5080">
              <a:lnSpc>
                <a:spcPct val="108300"/>
              </a:lnSpc>
              <a:spcBef>
                <a:spcPts val="484"/>
              </a:spcBef>
            </a:pPr>
            <a:r>
              <a:rPr dirty="0" sz="1000">
                <a:latin typeface="Century Gothic"/>
                <a:cs typeface="Century Gothic"/>
              </a:rPr>
              <a:t>Product </a:t>
            </a:r>
            <a:r>
              <a:rPr dirty="0" sz="1000" spc="-5">
                <a:latin typeface="Century Gothic"/>
                <a:cs typeface="Century Gothic"/>
              </a:rPr>
              <a:t>Dimension: Ø73 </a:t>
            </a:r>
            <a:r>
              <a:rPr dirty="0" sz="1000">
                <a:latin typeface="Century Gothic"/>
                <a:cs typeface="Century Gothic"/>
              </a:rPr>
              <a:t>x</a:t>
            </a:r>
            <a:r>
              <a:rPr dirty="0" sz="1000" spc="-8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185mm  Shipping </a:t>
            </a:r>
            <a:r>
              <a:rPr dirty="0" sz="1000">
                <a:latin typeface="Century Gothic"/>
                <a:cs typeface="Century Gothic"/>
              </a:rPr>
              <a:t>Carton </a:t>
            </a:r>
            <a:r>
              <a:rPr dirty="0" sz="1000" spc="-5">
                <a:latin typeface="Century Gothic"/>
                <a:cs typeface="Century Gothic"/>
              </a:rPr>
              <a:t>Qty:</a:t>
            </a:r>
            <a:r>
              <a:rPr dirty="0" sz="1000" spc="-1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50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Century Gothic"/>
                <a:cs typeface="Century Gothic"/>
              </a:rPr>
              <a:t>Shipping </a:t>
            </a:r>
            <a:r>
              <a:rPr dirty="0" sz="1000">
                <a:latin typeface="Century Gothic"/>
                <a:cs typeface="Century Gothic"/>
              </a:rPr>
              <a:t>Carton</a:t>
            </a:r>
            <a:r>
              <a:rPr dirty="0" sz="1000" spc="-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Size:</a:t>
            </a:r>
            <a:endParaRPr sz="1000">
              <a:latin typeface="Century Gothic"/>
              <a:cs typeface="Century Gothic"/>
            </a:endParaRPr>
          </a:p>
          <a:p>
            <a:pPr marL="12700" marR="177800">
              <a:lnSpc>
                <a:spcPct val="108300"/>
              </a:lnSpc>
              <a:spcBef>
                <a:spcPts val="5"/>
              </a:spcBef>
            </a:pPr>
            <a:r>
              <a:rPr dirty="0" sz="1000" spc="-5">
                <a:latin typeface="Century Gothic"/>
                <a:cs typeface="Century Gothic"/>
              </a:rPr>
              <a:t>80 </a:t>
            </a:r>
            <a:r>
              <a:rPr dirty="0" sz="1000">
                <a:latin typeface="Century Gothic"/>
                <a:cs typeface="Century Gothic"/>
              </a:rPr>
              <a:t>x </a:t>
            </a:r>
            <a:r>
              <a:rPr dirty="0" sz="1000" spc="-5">
                <a:latin typeface="Century Gothic"/>
                <a:cs typeface="Century Gothic"/>
              </a:rPr>
              <a:t>42 </a:t>
            </a:r>
            <a:r>
              <a:rPr dirty="0" sz="1000">
                <a:latin typeface="Century Gothic"/>
                <a:cs typeface="Century Gothic"/>
              </a:rPr>
              <a:t>x </a:t>
            </a:r>
            <a:r>
              <a:rPr dirty="0" sz="1000" spc="-5">
                <a:latin typeface="Century Gothic"/>
                <a:cs typeface="Century Gothic"/>
              </a:rPr>
              <a:t>22cm (LxWxH)  Shipping </a:t>
            </a:r>
            <a:r>
              <a:rPr dirty="0" sz="1000">
                <a:latin typeface="Century Gothic"/>
                <a:cs typeface="Century Gothic"/>
              </a:rPr>
              <a:t>Carton Weight </a:t>
            </a:r>
            <a:r>
              <a:rPr dirty="0" sz="1000" spc="-5">
                <a:latin typeface="Century Gothic"/>
                <a:cs typeface="Century Gothic"/>
              </a:rPr>
              <a:t>(kg):</a:t>
            </a:r>
            <a:r>
              <a:rPr dirty="0" sz="1000" spc="-8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7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14500" y="1269346"/>
            <a:ext cx="0" cy="5405120"/>
          </a:xfrm>
          <a:custGeom>
            <a:avLst/>
            <a:gdLst/>
            <a:ahLst/>
            <a:cxnLst/>
            <a:rect l="l" t="t" r="r" b="b"/>
            <a:pathLst>
              <a:path w="0" h="5405120">
                <a:moveTo>
                  <a:pt x="0" y="5405056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14200" y="3495178"/>
            <a:ext cx="4182745" cy="0"/>
          </a:xfrm>
          <a:custGeom>
            <a:avLst/>
            <a:gdLst/>
            <a:ahLst/>
            <a:cxnLst/>
            <a:rect l="l" t="t" r="r" b="b"/>
            <a:pathLst>
              <a:path w="4182745" h="0">
                <a:moveTo>
                  <a:pt x="0" y="0"/>
                </a:moveTo>
                <a:lnTo>
                  <a:pt x="418212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4200" y="5125977"/>
            <a:ext cx="4180840" cy="0"/>
          </a:xfrm>
          <a:custGeom>
            <a:avLst/>
            <a:gdLst/>
            <a:ahLst/>
            <a:cxnLst/>
            <a:rect l="l" t="t" r="r" b="b"/>
            <a:pathLst>
              <a:path w="4180840" h="0">
                <a:moveTo>
                  <a:pt x="0" y="0"/>
                </a:moveTo>
                <a:lnTo>
                  <a:pt x="418067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67699" y="6842152"/>
            <a:ext cx="678180" cy="680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entury Gothic"/>
                <a:cs typeface="Century Gothic"/>
              </a:rPr>
              <a:t>Colours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  <a:tabLst>
                <a:tab pos="253365" algn="l"/>
              </a:tabLst>
            </a:pPr>
            <a:r>
              <a:rPr dirty="0" sz="1000">
                <a:latin typeface="Century Gothic"/>
                <a:cs typeface="Century Gothic"/>
              </a:rPr>
              <a:t>A	</a:t>
            </a:r>
            <a:r>
              <a:rPr dirty="0" sz="1000" spc="-5">
                <a:latin typeface="Century Gothic"/>
                <a:cs typeface="Century Gothic"/>
              </a:rPr>
              <a:t>Black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365" algn="l"/>
              </a:tabLst>
            </a:pPr>
            <a:r>
              <a:rPr dirty="0" sz="1000">
                <a:latin typeface="Century Gothic"/>
                <a:cs typeface="Century Gothic"/>
              </a:rPr>
              <a:t>E	</a:t>
            </a:r>
            <a:r>
              <a:rPr dirty="0" sz="1000" spc="-5">
                <a:latin typeface="Century Gothic"/>
                <a:cs typeface="Century Gothic"/>
              </a:rPr>
              <a:t>Green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67706" y="3476199"/>
            <a:ext cx="1209040" cy="570230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400" spc="-5">
                <a:latin typeface="Century Gothic"/>
                <a:cs typeface="Century Gothic"/>
              </a:rPr>
              <a:t>Engrave</a:t>
            </a:r>
            <a:r>
              <a:rPr dirty="0" sz="1400" spc="-80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Area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1000" spc="-5">
                <a:latin typeface="Century Gothic"/>
                <a:cs typeface="Century Gothic"/>
              </a:rPr>
              <a:t>35 </a:t>
            </a:r>
            <a:r>
              <a:rPr dirty="0" sz="1000">
                <a:latin typeface="Century Gothic"/>
                <a:cs typeface="Century Gothic"/>
              </a:rPr>
              <a:t>x</a:t>
            </a:r>
            <a:r>
              <a:rPr dirty="0" sz="1000" spc="-1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100mm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78735" y="3495597"/>
            <a:ext cx="0" cy="1630045"/>
          </a:xfrm>
          <a:custGeom>
            <a:avLst/>
            <a:gdLst/>
            <a:ahLst/>
            <a:cxnLst/>
            <a:rect l="l" t="t" r="r" b="b"/>
            <a:pathLst>
              <a:path w="0" h="1630045">
                <a:moveTo>
                  <a:pt x="0" y="1629905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1175" y="0"/>
            <a:ext cx="0" cy="10692130"/>
          </a:xfrm>
          <a:custGeom>
            <a:avLst/>
            <a:gdLst/>
            <a:ahLst/>
            <a:cxnLst/>
            <a:rect l="l" t="t" r="r" b="b"/>
            <a:pathLst>
              <a:path w="0" h="10692130">
                <a:moveTo>
                  <a:pt x="0" y="0"/>
                </a:moveTo>
                <a:lnTo>
                  <a:pt x="0" y="106920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95174" y="0"/>
            <a:ext cx="0" cy="10692130"/>
          </a:xfrm>
          <a:custGeom>
            <a:avLst/>
            <a:gdLst/>
            <a:ahLst/>
            <a:cxnLst/>
            <a:rect l="l" t="t" r="r" b="b"/>
            <a:pathLst>
              <a:path w="0" h="10692130">
                <a:moveTo>
                  <a:pt x="0" y="0"/>
                </a:moveTo>
                <a:lnTo>
                  <a:pt x="0" y="106920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0880" y="1267889"/>
            <a:ext cx="6624955" cy="0"/>
          </a:xfrm>
          <a:custGeom>
            <a:avLst/>
            <a:gdLst/>
            <a:ahLst/>
            <a:cxnLst/>
            <a:rect l="l" t="t" r="r" b="b"/>
            <a:pathLst>
              <a:path w="6624955" h="0">
                <a:moveTo>
                  <a:pt x="0" y="0"/>
                </a:moveTo>
                <a:lnTo>
                  <a:pt x="662472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1600" y="8319178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 h="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06831" y="1484434"/>
            <a:ext cx="1014730" cy="1014730"/>
          </a:xfrm>
          <a:custGeom>
            <a:avLst/>
            <a:gdLst/>
            <a:ahLst/>
            <a:cxnLst/>
            <a:rect l="l" t="t" r="r" b="b"/>
            <a:pathLst>
              <a:path w="1014730" h="1014730">
                <a:moveTo>
                  <a:pt x="524407" y="0"/>
                </a:moveTo>
                <a:lnTo>
                  <a:pt x="476380" y="695"/>
                </a:lnTo>
                <a:lnTo>
                  <a:pt x="427760" y="6044"/>
                </a:lnTo>
                <a:lnTo>
                  <a:pt x="379867" y="15981"/>
                </a:lnTo>
                <a:lnTo>
                  <a:pt x="333976" y="30159"/>
                </a:lnTo>
                <a:lnTo>
                  <a:pt x="290264" y="48337"/>
                </a:lnTo>
                <a:lnTo>
                  <a:pt x="248907" y="70270"/>
                </a:lnTo>
                <a:lnTo>
                  <a:pt x="210083" y="95716"/>
                </a:lnTo>
                <a:lnTo>
                  <a:pt x="173968" y="124431"/>
                </a:lnTo>
                <a:lnTo>
                  <a:pt x="140739" y="156172"/>
                </a:lnTo>
                <a:lnTo>
                  <a:pt x="110572" y="190696"/>
                </a:lnTo>
                <a:lnTo>
                  <a:pt x="83644" y="227759"/>
                </a:lnTo>
                <a:lnTo>
                  <a:pt x="60132" y="267117"/>
                </a:lnTo>
                <a:lnTo>
                  <a:pt x="40213" y="308529"/>
                </a:lnTo>
                <a:lnTo>
                  <a:pt x="24064" y="351750"/>
                </a:lnTo>
                <a:lnTo>
                  <a:pt x="11861" y="396538"/>
                </a:lnTo>
                <a:lnTo>
                  <a:pt x="3780" y="442648"/>
                </a:lnTo>
                <a:lnTo>
                  <a:pt x="0" y="489838"/>
                </a:lnTo>
                <a:lnTo>
                  <a:pt x="695" y="537865"/>
                </a:lnTo>
                <a:lnTo>
                  <a:pt x="6044" y="586485"/>
                </a:lnTo>
                <a:lnTo>
                  <a:pt x="15981" y="634378"/>
                </a:lnTo>
                <a:lnTo>
                  <a:pt x="30159" y="680269"/>
                </a:lnTo>
                <a:lnTo>
                  <a:pt x="48337" y="723981"/>
                </a:lnTo>
                <a:lnTo>
                  <a:pt x="70270" y="765338"/>
                </a:lnTo>
                <a:lnTo>
                  <a:pt x="95716" y="804162"/>
                </a:lnTo>
                <a:lnTo>
                  <a:pt x="124431" y="840277"/>
                </a:lnTo>
                <a:lnTo>
                  <a:pt x="156172" y="873506"/>
                </a:lnTo>
                <a:lnTo>
                  <a:pt x="190696" y="903673"/>
                </a:lnTo>
                <a:lnTo>
                  <a:pt x="227759" y="930601"/>
                </a:lnTo>
                <a:lnTo>
                  <a:pt x="267117" y="954113"/>
                </a:lnTo>
                <a:lnTo>
                  <a:pt x="308529" y="974032"/>
                </a:lnTo>
                <a:lnTo>
                  <a:pt x="351750" y="990181"/>
                </a:lnTo>
                <a:lnTo>
                  <a:pt x="396538" y="1002384"/>
                </a:lnTo>
                <a:lnTo>
                  <a:pt x="442648" y="1010465"/>
                </a:lnTo>
                <a:lnTo>
                  <a:pt x="489838" y="1014246"/>
                </a:lnTo>
                <a:lnTo>
                  <a:pt x="537865" y="1013550"/>
                </a:lnTo>
                <a:lnTo>
                  <a:pt x="586485" y="1008201"/>
                </a:lnTo>
                <a:lnTo>
                  <a:pt x="634378" y="998264"/>
                </a:lnTo>
                <a:lnTo>
                  <a:pt x="680269" y="984086"/>
                </a:lnTo>
                <a:lnTo>
                  <a:pt x="723981" y="965908"/>
                </a:lnTo>
                <a:lnTo>
                  <a:pt x="765338" y="943975"/>
                </a:lnTo>
                <a:lnTo>
                  <a:pt x="804162" y="918529"/>
                </a:lnTo>
                <a:lnTo>
                  <a:pt x="840277" y="889814"/>
                </a:lnTo>
                <a:lnTo>
                  <a:pt x="873506" y="858073"/>
                </a:lnTo>
                <a:lnTo>
                  <a:pt x="903673" y="823549"/>
                </a:lnTo>
                <a:lnTo>
                  <a:pt x="930601" y="786486"/>
                </a:lnTo>
                <a:lnTo>
                  <a:pt x="954113" y="747128"/>
                </a:lnTo>
                <a:lnTo>
                  <a:pt x="974032" y="705716"/>
                </a:lnTo>
                <a:lnTo>
                  <a:pt x="990181" y="662495"/>
                </a:lnTo>
                <a:lnTo>
                  <a:pt x="1002384" y="617707"/>
                </a:lnTo>
                <a:lnTo>
                  <a:pt x="1010465" y="571597"/>
                </a:lnTo>
                <a:lnTo>
                  <a:pt x="1014246" y="524407"/>
                </a:lnTo>
                <a:lnTo>
                  <a:pt x="1013550" y="476380"/>
                </a:lnTo>
                <a:lnTo>
                  <a:pt x="1008201" y="427760"/>
                </a:lnTo>
                <a:lnTo>
                  <a:pt x="998264" y="379867"/>
                </a:lnTo>
                <a:lnTo>
                  <a:pt x="984086" y="333976"/>
                </a:lnTo>
                <a:lnTo>
                  <a:pt x="965908" y="290264"/>
                </a:lnTo>
                <a:lnTo>
                  <a:pt x="943975" y="248907"/>
                </a:lnTo>
                <a:lnTo>
                  <a:pt x="918529" y="210083"/>
                </a:lnTo>
                <a:lnTo>
                  <a:pt x="889814" y="173968"/>
                </a:lnTo>
                <a:lnTo>
                  <a:pt x="858073" y="140739"/>
                </a:lnTo>
                <a:lnTo>
                  <a:pt x="823549" y="110572"/>
                </a:lnTo>
                <a:lnTo>
                  <a:pt x="786486" y="83644"/>
                </a:lnTo>
                <a:lnTo>
                  <a:pt x="747128" y="60132"/>
                </a:lnTo>
                <a:lnTo>
                  <a:pt x="705716" y="40213"/>
                </a:lnTo>
                <a:lnTo>
                  <a:pt x="662495" y="24064"/>
                </a:lnTo>
                <a:lnTo>
                  <a:pt x="617707" y="11861"/>
                </a:lnTo>
                <a:lnTo>
                  <a:pt x="571597" y="3780"/>
                </a:lnTo>
                <a:lnTo>
                  <a:pt x="524407" y="0"/>
                </a:lnTo>
                <a:close/>
              </a:path>
            </a:pathLst>
          </a:custGeom>
          <a:solidFill>
            <a:srgbClr val="1268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06831" y="1484434"/>
            <a:ext cx="1014730" cy="1014730"/>
          </a:xfrm>
          <a:custGeom>
            <a:avLst/>
            <a:gdLst/>
            <a:ahLst/>
            <a:cxnLst/>
            <a:rect l="l" t="t" r="r" b="b"/>
            <a:pathLst>
              <a:path w="1014730" h="1014730">
                <a:moveTo>
                  <a:pt x="586485" y="1008201"/>
                </a:moveTo>
                <a:lnTo>
                  <a:pt x="634378" y="998264"/>
                </a:lnTo>
                <a:lnTo>
                  <a:pt x="680269" y="984086"/>
                </a:lnTo>
                <a:lnTo>
                  <a:pt x="723981" y="965908"/>
                </a:lnTo>
                <a:lnTo>
                  <a:pt x="765338" y="943975"/>
                </a:lnTo>
                <a:lnTo>
                  <a:pt x="804162" y="918529"/>
                </a:lnTo>
                <a:lnTo>
                  <a:pt x="840277" y="889814"/>
                </a:lnTo>
                <a:lnTo>
                  <a:pt x="873506" y="858073"/>
                </a:lnTo>
                <a:lnTo>
                  <a:pt x="903673" y="823549"/>
                </a:lnTo>
                <a:lnTo>
                  <a:pt x="930601" y="786486"/>
                </a:lnTo>
                <a:lnTo>
                  <a:pt x="954113" y="747128"/>
                </a:lnTo>
                <a:lnTo>
                  <a:pt x="974032" y="705716"/>
                </a:lnTo>
                <a:lnTo>
                  <a:pt x="990181" y="662495"/>
                </a:lnTo>
                <a:lnTo>
                  <a:pt x="1002384" y="617707"/>
                </a:lnTo>
                <a:lnTo>
                  <a:pt x="1010465" y="571597"/>
                </a:lnTo>
                <a:lnTo>
                  <a:pt x="1014246" y="524407"/>
                </a:lnTo>
                <a:lnTo>
                  <a:pt x="1013550" y="476380"/>
                </a:lnTo>
                <a:lnTo>
                  <a:pt x="1008201" y="427760"/>
                </a:lnTo>
                <a:lnTo>
                  <a:pt x="998264" y="379867"/>
                </a:lnTo>
                <a:lnTo>
                  <a:pt x="984086" y="333976"/>
                </a:lnTo>
                <a:lnTo>
                  <a:pt x="965908" y="290264"/>
                </a:lnTo>
                <a:lnTo>
                  <a:pt x="943975" y="248907"/>
                </a:lnTo>
                <a:lnTo>
                  <a:pt x="918529" y="210083"/>
                </a:lnTo>
                <a:lnTo>
                  <a:pt x="889814" y="173968"/>
                </a:lnTo>
                <a:lnTo>
                  <a:pt x="858073" y="140739"/>
                </a:lnTo>
                <a:lnTo>
                  <a:pt x="823549" y="110572"/>
                </a:lnTo>
                <a:lnTo>
                  <a:pt x="786486" y="83644"/>
                </a:lnTo>
                <a:lnTo>
                  <a:pt x="747128" y="60132"/>
                </a:lnTo>
                <a:lnTo>
                  <a:pt x="705716" y="40213"/>
                </a:lnTo>
                <a:lnTo>
                  <a:pt x="662495" y="24064"/>
                </a:lnTo>
                <a:lnTo>
                  <a:pt x="617707" y="11861"/>
                </a:lnTo>
                <a:lnTo>
                  <a:pt x="571597" y="3780"/>
                </a:lnTo>
                <a:lnTo>
                  <a:pt x="524407" y="0"/>
                </a:lnTo>
                <a:lnTo>
                  <a:pt x="476380" y="695"/>
                </a:lnTo>
                <a:lnTo>
                  <a:pt x="427760" y="6044"/>
                </a:lnTo>
                <a:lnTo>
                  <a:pt x="379867" y="15981"/>
                </a:lnTo>
                <a:lnTo>
                  <a:pt x="333976" y="30159"/>
                </a:lnTo>
                <a:lnTo>
                  <a:pt x="290264" y="48337"/>
                </a:lnTo>
                <a:lnTo>
                  <a:pt x="248907" y="70270"/>
                </a:lnTo>
                <a:lnTo>
                  <a:pt x="210083" y="95716"/>
                </a:lnTo>
                <a:lnTo>
                  <a:pt x="173968" y="124431"/>
                </a:lnTo>
                <a:lnTo>
                  <a:pt x="140739" y="156172"/>
                </a:lnTo>
                <a:lnTo>
                  <a:pt x="110572" y="190696"/>
                </a:lnTo>
                <a:lnTo>
                  <a:pt x="83644" y="227759"/>
                </a:lnTo>
                <a:lnTo>
                  <a:pt x="60132" y="267117"/>
                </a:lnTo>
                <a:lnTo>
                  <a:pt x="40213" y="308529"/>
                </a:lnTo>
                <a:lnTo>
                  <a:pt x="24064" y="351750"/>
                </a:lnTo>
                <a:lnTo>
                  <a:pt x="11861" y="396538"/>
                </a:lnTo>
                <a:lnTo>
                  <a:pt x="3780" y="442648"/>
                </a:lnTo>
                <a:lnTo>
                  <a:pt x="0" y="489838"/>
                </a:lnTo>
                <a:lnTo>
                  <a:pt x="695" y="537865"/>
                </a:lnTo>
                <a:lnTo>
                  <a:pt x="6044" y="586485"/>
                </a:lnTo>
                <a:lnTo>
                  <a:pt x="15981" y="634378"/>
                </a:lnTo>
                <a:lnTo>
                  <a:pt x="30159" y="680269"/>
                </a:lnTo>
                <a:lnTo>
                  <a:pt x="48337" y="723981"/>
                </a:lnTo>
                <a:lnTo>
                  <a:pt x="70270" y="765338"/>
                </a:lnTo>
                <a:lnTo>
                  <a:pt x="95716" y="804162"/>
                </a:lnTo>
                <a:lnTo>
                  <a:pt x="124431" y="840277"/>
                </a:lnTo>
                <a:lnTo>
                  <a:pt x="156172" y="873506"/>
                </a:lnTo>
                <a:lnTo>
                  <a:pt x="190696" y="903673"/>
                </a:lnTo>
                <a:lnTo>
                  <a:pt x="227759" y="930601"/>
                </a:lnTo>
                <a:lnTo>
                  <a:pt x="267117" y="954113"/>
                </a:lnTo>
                <a:lnTo>
                  <a:pt x="308529" y="974032"/>
                </a:lnTo>
                <a:lnTo>
                  <a:pt x="351750" y="990181"/>
                </a:lnTo>
                <a:lnTo>
                  <a:pt x="396538" y="1002384"/>
                </a:lnTo>
                <a:lnTo>
                  <a:pt x="442648" y="1010465"/>
                </a:lnTo>
                <a:lnTo>
                  <a:pt x="489838" y="1014246"/>
                </a:lnTo>
                <a:lnTo>
                  <a:pt x="537865" y="1013550"/>
                </a:lnTo>
                <a:lnTo>
                  <a:pt x="586485" y="1008201"/>
                </a:lnTo>
                <a:close/>
              </a:path>
            </a:pathLst>
          </a:custGeom>
          <a:ln w="52311">
            <a:solidFill>
              <a:srgbClr val="8DC6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 rot="21060000">
            <a:off x="748759" y="1840760"/>
            <a:ext cx="9041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aluminium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 rot="21060000">
            <a:off x="926912" y="2021995"/>
            <a:ext cx="60519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bottles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80005" y="6833909"/>
            <a:ext cx="1184484" cy="126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02551" y="2814363"/>
            <a:ext cx="1808333" cy="3789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2020-01-16T01:08:22Z</dcterms:created>
  <dcterms:modified xsi:type="dcterms:W3CDTF">2020-01-16T01:08:22Z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2018-11-13T00:00:00Z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2020-01-16T00:00:00Z</vt:filetime>
  </property>
</Properties>
</file>