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0496" y="311353"/>
            <a:ext cx="63218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496" y="311353"/>
            <a:ext cx="528383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M213</a:t>
            </a:r>
            <a:r>
              <a:rPr dirty="0" sz="5000" spc="-530"/>
              <a:t> </a:t>
            </a:r>
            <a:r>
              <a:rPr dirty="0" spc="-20"/>
              <a:t>Ceramic </a:t>
            </a:r>
            <a:r>
              <a:rPr dirty="0" spc="-15"/>
              <a:t>Mug </a:t>
            </a:r>
            <a:r>
              <a:rPr dirty="0" spc="-25"/>
              <a:t>Brighton 300ml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638175" y="6763567"/>
            <a:ext cx="208280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Ø84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102mm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36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07314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14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56750" y="1908020"/>
            <a:ext cx="2579340" cy="2764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74479" y="6748216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82054" y="6748681"/>
            <a:ext cx="0" cy="1571625"/>
          </a:xfrm>
          <a:custGeom>
            <a:avLst/>
            <a:gdLst/>
            <a:ahLst/>
            <a:cxnLst/>
            <a:rect l="l" t="t" r="r" b="b"/>
            <a:pathLst>
              <a:path w="0" h="1571625">
                <a:moveTo>
                  <a:pt x="0" y="157128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41879" y="4807453"/>
            <a:ext cx="2235835" cy="9950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A classic ceramic mug to carry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your  </a:t>
            </a:r>
            <a:r>
              <a:rPr dirty="0" sz="1000">
                <a:latin typeface="Century Gothic"/>
                <a:cs typeface="Century Gothic"/>
              </a:rPr>
              <a:t>client’s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- the </a:t>
            </a:r>
            <a:r>
              <a:rPr dirty="0" sz="1000" spc="-5">
                <a:latin typeface="Century Gothic"/>
                <a:cs typeface="Century Gothic"/>
              </a:rPr>
              <a:t>perfect </a:t>
            </a:r>
            <a:r>
              <a:rPr dirty="0" sz="1000">
                <a:latin typeface="Century Gothic"/>
                <a:cs typeface="Century Gothic"/>
              </a:rPr>
              <a:t>traditional  </a:t>
            </a:r>
            <a:r>
              <a:rPr dirty="0" sz="1000" spc="-5">
                <a:latin typeface="Century Gothic"/>
                <a:cs typeface="Century Gothic"/>
              </a:rPr>
              <a:t>promotional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950"/>
              </a:spcBef>
              <a:buChar char="•"/>
              <a:tabLst>
                <a:tab pos="160020" algn="l"/>
              </a:tabLst>
            </a:pPr>
            <a:r>
              <a:rPr dirty="0" sz="1000" spc="-5">
                <a:latin typeface="Century Gothic"/>
                <a:cs typeface="Century Gothic"/>
              </a:rPr>
              <a:t>300ml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capacity</a:t>
            </a:r>
            <a:endParaRPr sz="1000">
              <a:latin typeface="Century Gothic"/>
              <a:cs typeface="Century Gothic"/>
            </a:endParaRPr>
          </a:p>
          <a:p>
            <a:pPr marL="160020" indent="-147320">
              <a:lnSpc>
                <a:spcPct val="100000"/>
              </a:lnSpc>
              <a:spcBef>
                <a:spcPts val="380"/>
              </a:spcBef>
              <a:buChar char="•"/>
              <a:tabLst>
                <a:tab pos="160020" algn="l"/>
              </a:tabLst>
            </a:pPr>
            <a:r>
              <a:rPr dirty="0" sz="1000">
                <a:latin typeface="Century Gothic"/>
                <a:cs typeface="Century Gothic"/>
              </a:rPr>
              <a:t>Food grade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ceramic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3378" y="6772561"/>
            <a:ext cx="86042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0879" y="4676828"/>
            <a:ext cx="6628130" cy="0"/>
          </a:xfrm>
          <a:custGeom>
            <a:avLst/>
            <a:gdLst/>
            <a:ahLst/>
            <a:cxnLst/>
            <a:rect l="l" t="t" r="r" b="b"/>
            <a:pathLst>
              <a:path w="6628130" h="0">
                <a:moveTo>
                  <a:pt x="0" y="0"/>
                </a:moveTo>
                <a:lnTo>
                  <a:pt x="662759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28454" y="1267202"/>
            <a:ext cx="0" cy="3409315"/>
          </a:xfrm>
          <a:custGeom>
            <a:avLst/>
            <a:gdLst/>
            <a:ahLst/>
            <a:cxnLst/>
            <a:rect l="l" t="t" r="r" b="b"/>
            <a:pathLst>
              <a:path w="0" h="3409315">
                <a:moveTo>
                  <a:pt x="0" y="340920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467347" y="6770858"/>
            <a:ext cx="669290" cy="7353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Black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</a:t>
            </a:r>
            <a:r>
              <a:rPr dirty="0" sz="1000" spc="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Blue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298055" y="6749405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20">
                <a:moveTo>
                  <a:pt x="0" y="1569478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49976" y="3443191"/>
            <a:ext cx="1858463" cy="10152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50171" y="4931073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10526" y="0"/>
                </a:move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50171" y="4931073"/>
            <a:ext cx="987425" cy="987425"/>
          </a:xfrm>
          <a:custGeom>
            <a:avLst/>
            <a:gdLst/>
            <a:ahLst/>
            <a:cxnLst/>
            <a:rect l="l" t="t" r="r" b="b"/>
            <a:pathLst>
              <a:path w="987425" h="987425">
                <a:moveTo>
                  <a:pt x="570959" y="981512"/>
                </a:moveTo>
                <a:lnTo>
                  <a:pt x="617586" y="971838"/>
                </a:lnTo>
                <a:lnTo>
                  <a:pt x="662264" y="958034"/>
                </a:lnTo>
                <a:lnTo>
                  <a:pt x="704820" y="940337"/>
                </a:lnTo>
                <a:lnTo>
                  <a:pt x="745083" y="918984"/>
                </a:lnTo>
                <a:lnTo>
                  <a:pt x="782880" y="894212"/>
                </a:lnTo>
                <a:lnTo>
                  <a:pt x="818039" y="866257"/>
                </a:lnTo>
                <a:lnTo>
                  <a:pt x="850389" y="835356"/>
                </a:lnTo>
                <a:lnTo>
                  <a:pt x="879757" y="801747"/>
                </a:lnTo>
                <a:lnTo>
                  <a:pt x="905972" y="765665"/>
                </a:lnTo>
                <a:lnTo>
                  <a:pt x="928861" y="727349"/>
                </a:lnTo>
                <a:lnTo>
                  <a:pt x="948252" y="687034"/>
                </a:lnTo>
                <a:lnTo>
                  <a:pt x="963973" y="644957"/>
                </a:lnTo>
                <a:lnTo>
                  <a:pt x="975853" y="601355"/>
                </a:lnTo>
                <a:lnTo>
                  <a:pt x="983719" y="556466"/>
                </a:lnTo>
                <a:lnTo>
                  <a:pt x="987398" y="510526"/>
                </a:lnTo>
                <a:lnTo>
                  <a:pt x="986720" y="463771"/>
                </a:lnTo>
                <a:lnTo>
                  <a:pt x="981512" y="416439"/>
                </a:lnTo>
                <a:lnTo>
                  <a:pt x="971838" y="369812"/>
                </a:lnTo>
                <a:lnTo>
                  <a:pt x="958034" y="325134"/>
                </a:lnTo>
                <a:lnTo>
                  <a:pt x="940337" y="282578"/>
                </a:lnTo>
                <a:lnTo>
                  <a:pt x="918984" y="242315"/>
                </a:lnTo>
                <a:lnTo>
                  <a:pt x="894212" y="204518"/>
                </a:lnTo>
                <a:lnTo>
                  <a:pt x="866257" y="169359"/>
                </a:lnTo>
                <a:lnTo>
                  <a:pt x="835356" y="137009"/>
                </a:lnTo>
                <a:lnTo>
                  <a:pt x="801747" y="107641"/>
                </a:lnTo>
                <a:lnTo>
                  <a:pt x="765665" y="81426"/>
                </a:lnTo>
                <a:lnTo>
                  <a:pt x="727349" y="58537"/>
                </a:lnTo>
                <a:lnTo>
                  <a:pt x="687034" y="39146"/>
                </a:lnTo>
                <a:lnTo>
                  <a:pt x="644957" y="23425"/>
                </a:lnTo>
                <a:lnTo>
                  <a:pt x="601355" y="11545"/>
                </a:lnTo>
                <a:lnTo>
                  <a:pt x="556466" y="3679"/>
                </a:lnTo>
                <a:lnTo>
                  <a:pt x="510526" y="0"/>
                </a:lnTo>
                <a:lnTo>
                  <a:pt x="463771" y="678"/>
                </a:lnTo>
                <a:lnTo>
                  <a:pt x="416439" y="5886"/>
                </a:lnTo>
                <a:lnTo>
                  <a:pt x="369812" y="15560"/>
                </a:lnTo>
                <a:lnTo>
                  <a:pt x="325134" y="29364"/>
                </a:lnTo>
                <a:lnTo>
                  <a:pt x="282578" y="47061"/>
                </a:lnTo>
                <a:lnTo>
                  <a:pt x="242315" y="68414"/>
                </a:lnTo>
                <a:lnTo>
                  <a:pt x="204518" y="93186"/>
                </a:lnTo>
                <a:lnTo>
                  <a:pt x="169359" y="121141"/>
                </a:lnTo>
                <a:lnTo>
                  <a:pt x="137009" y="152042"/>
                </a:lnTo>
                <a:lnTo>
                  <a:pt x="107641" y="185651"/>
                </a:lnTo>
                <a:lnTo>
                  <a:pt x="81426" y="221733"/>
                </a:lnTo>
                <a:lnTo>
                  <a:pt x="58537" y="260049"/>
                </a:lnTo>
                <a:lnTo>
                  <a:pt x="39146" y="300364"/>
                </a:lnTo>
                <a:lnTo>
                  <a:pt x="23425" y="342441"/>
                </a:lnTo>
                <a:lnTo>
                  <a:pt x="11545" y="386042"/>
                </a:lnTo>
                <a:lnTo>
                  <a:pt x="3679" y="430932"/>
                </a:lnTo>
                <a:lnTo>
                  <a:pt x="0" y="476872"/>
                </a:lnTo>
                <a:lnTo>
                  <a:pt x="678" y="523627"/>
                </a:lnTo>
                <a:lnTo>
                  <a:pt x="5886" y="570959"/>
                </a:lnTo>
                <a:lnTo>
                  <a:pt x="15560" y="617586"/>
                </a:lnTo>
                <a:lnTo>
                  <a:pt x="29363" y="662264"/>
                </a:lnTo>
                <a:lnTo>
                  <a:pt x="47060" y="704820"/>
                </a:lnTo>
                <a:lnTo>
                  <a:pt x="68412" y="745083"/>
                </a:lnTo>
                <a:lnTo>
                  <a:pt x="93184" y="782880"/>
                </a:lnTo>
                <a:lnTo>
                  <a:pt x="121138" y="818039"/>
                </a:lnTo>
                <a:lnTo>
                  <a:pt x="152038" y="850389"/>
                </a:lnTo>
                <a:lnTo>
                  <a:pt x="185647" y="879757"/>
                </a:lnTo>
                <a:lnTo>
                  <a:pt x="221728" y="905972"/>
                </a:lnTo>
                <a:lnTo>
                  <a:pt x="260044" y="928861"/>
                </a:lnTo>
                <a:lnTo>
                  <a:pt x="300359" y="948252"/>
                </a:lnTo>
                <a:lnTo>
                  <a:pt x="342435" y="963973"/>
                </a:lnTo>
                <a:lnTo>
                  <a:pt x="386037" y="975853"/>
                </a:lnTo>
                <a:lnTo>
                  <a:pt x="430927" y="983719"/>
                </a:lnTo>
                <a:lnTo>
                  <a:pt x="476869" y="987398"/>
                </a:lnTo>
                <a:lnTo>
                  <a:pt x="523625" y="986720"/>
                </a:lnTo>
                <a:lnTo>
                  <a:pt x="570959" y="981512"/>
                </a:lnTo>
                <a:close/>
              </a:path>
            </a:pathLst>
          </a:custGeom>
          <a:ln w="50927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077480" y="5097932"/>
            <a:ext cx="449920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food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048328" y="5274428"/>
            <a:ext cx="564462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grade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5984040" y="5450924"/>
            <a:ext cx="748801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5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ceramic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2020-01-16T01:03:07Z</dcterms:created>
  <dcterms:modified xsi:type="dcterms:W3CDTF">2020-01-16T01:03:07Z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2020-01-16T00:00:00Z</vt:filetime>
  </property>
</Properties>
</file>