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81029" y="1847427"/>
            <a:ext cx="805082" cy="130469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837561" y="1702239"/>
            <a:ext cx="2581959" cy="275831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6996" y="311353"/>
            <a:ext cx="6448856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6996" y="311353"/>
            <a:ext cx="6443345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0"/>
              <a:t>M211</a:t>
            </a:r>
            <a:r>
              <a:rPr dirty="0" sz="5000" spc="-550"/>
              <a:t> </a:t>
            </a:r>
            <a:r>
              <a:rPr dirty="0" spc="-20"/>
              <a:t>Eco Coffee Travel </a:t>
            </a:r>
            <a:r>
              <a:rPr dirty="0" spc="-15"/>
              <a:t>Mug </a:t>
            </a:r>
            <a:r>
              <a:rPr dirty="0" spc="-20"/>
              <a:t>Ceramic 270ml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651700" y="4807458"/>
            <a:ext cx="2244725" cy="1418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Become an </a:t>
            </a:r>
            <a:r>
              <a:rPr dirty="0" sz="1000">
                <a:latin typeface="Century Gothic"/>
                <a:cs typeface="Century Gothic"/>
              </a:rPr>
              <a:t>environmentally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friendly  </a:t>
            </a:r>
            <a:r>
              <a:rPr dirty="0" sz="1000" spc="-5">
                <a:latin typeface="Century Gothic"/>
                <a:cs typeface="Century Gothic"/>
              </a:rPr>
              <a:t>world </a:t>
            </a:r>
            <a:r>
              <a:rPr dirty="0" sz="1000">
                <a:latin typeface="Century Gothic"/>
                <a:cs typeface="Century Gothic"/>
              </a:rPr>
              <a:t>citizen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this ceramic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travel  mug, </a:t>
            </a:r>
            <a:r>
              <a:rPr dirty="0" sz="1000" spc="-5">
                <a:latin typeface="Century Gothic"/>
                <a:cs typeface="Century Gothic"/>
              </a:rPr>
              <a:t>saving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waste </a:t>
            </a:r>
            <a:r>
              <a:rPr dirty="0" sz="1000">
                <a:latin typeface="Century Gothic"/>
                <a:cs typeface="Century Gothic"/>
              </a:rPr>
              <a:t>of </a:t>
            </a:r>
            <a:r>
              <a:rPr dirty="0" sz="1000" spc="-5">
                <a:latin typeface="Century Gothic"/>
                <a:cs typeface="Century Gothic"/>
              </a:rPr>
              <a:t>all </a:t>
            </a:r>
            <a:r>
              <a:rPr dirty="0" sz="1000">
                <a:latin typeface="Century Gothic"/>
                <a:cs typeface="Century Gothic"/>
              </a:rPr>
              <a:t>those  takeaway</a:t>
            </a:r>
            <a:r>
              <a:rPr dirty="0" sz="1000" spc="-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cups.</a:t>
            </a:r>
            <a:endParaRPr sz="1000">
              <a:latin typeface="Century Gothic"/>
              <a:cs typeface="Century Gothic"/>
            </a:endParaRPr>
          </a:p>
          <a:p>
            <a:pPr marL="12700" marR="95250">
              <a:lnSpc>
                <a:spcPct val="1083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double walled, dishwasher safe  </a:t>
            </a:r>
            <a:r>
              <a:rPr dirty="0" sz="1000">
                <a:latin typeface="Century Gothic"/>
                <a:cs typeface="Century Gothic"/>
              </a:rPr>
              <a:t>construction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colourful </a:t>
            </a:r>
            <a:r>
              <a:rPr dirty="0" sz="1000" spc="-5">
                <a:latin typeface="Century Gothic"/>
                <a:cs typeface="Century Gothic"/>
              </a:rPr>
              <a:t>silicone  lid </a:t>
            </a:r>
            <a:r>
              <a:rPr dirty="0" sz="1000">
                <a:latin typeface="Century Gothic"/>
                <a:cs typeface="Century Gothic"/>
              </a:rPr>
              <a:t>make this a </a:t>
            </a:r>
            <a:r>
              <a:rPr dirty="0" sz="1000" spc="-5">
                <a:latin typeface="Century Gothic"/>
                <a:cs typeface="Century Gothic"/>
              </a:rPr>
              <a:t>stylish and practical  promotional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product.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8000" y="4676828"/>
            <a:ext cx="6628130" cy="0"/>
          </a:xfrm>
          <a:custGeom>
            <a:avLst/>
            <a:gdLst/>
            <a:ahLst/>
            <a:cxnLst/>
            <a:rect l="l" t="t" r="r" b="b"/>
            <a:pathLst>
              <a:path w="6628130" h="0">
                <a:moveTo>
                  <a:pt x="0" y="0"/>
                </a:moveTo>
                <a:lnTo>
                  <a:pt x="662759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878931" y="5563434"/>
            <a:ext cx="987425" cy="987425"/>
          </a:xfrm>
          <a:custGeom>
            <a:avLst/>
            <a:gdLst/>
            <a:ahLst/>
            <a:cxnLst/>
            <a:rect l="l" t="t" r="r" b="b"/>
            <a:pathLst>
              <a:path w="987425" h="987425">
                <a:moveTo>
                  <a:pt x="510526" y="0"/>
                </a:moveTo>
                <a:lnTo>
                  <a:pt x="463771" y="678"/>
                </a:lnTo>
                <a:lnTo>
                  <a:pt x="416439" y="5886"/>
                </a:lnTo>
                <a:lnTo>
                  <a:pt x="369812" y="15560"/>
                </a:lnTo>
                <a:lnTo>
                  <a:pt x="325134" y="29364"/>
                </a:lnTo>
                <a:lnTo>
                  <a:pt x="282578" y="47061"/>
                </a:lnTo>
                <a:lnTo>
                  <a:pt x="242315" y="68414"/>
                </a:lnTo>
                <a:lnTo>
                  <a:pt x="204518" y="93186"/>
                </a:lnTo>
                <a:lnTo>
                  <a:pt x="169359" y="121141"/>
                </a:lnTo>
                <a:lnTo>
                  <a:pt x="137009" y="152042"/>
                </a:lnTo>
                <a:lnTo>
                  <a:pt x="107641" y="185651"/>
                </a:lnTo>
                <a:lnTo>
                  <a:pt x="81426" y="221733"/>
                </a:lnTo>
                <a:lnTo>
                  <a:pt x="58537" y="260049"/>
                </a:lnTo>
                <a:lnTo>
                  <a:pt x="39146" y="300364"/>
                </a:lnTo>
                <a:lnTo>
                  <a:pt x="23425" y="342441"/>
                </a:lnTo>
                <a:lnTo>
                  <a:pt x="11545" y="386042"/>
                </a:lnTo>
                <a:lnTo>
                  <a:pt x="3679" y="430932"/>
                </a:lnTo>
                <a:lnTo>
                  <a:pt x="0" y="476872"/>
                </a:lnTo>
                <a:lnTo>
                  <a:pt x="678" y="523627"/>
                </a:lnTo>
                <a:lnTo>
                  <a:pt x="5886" y="570959"/>
                </a:lnTo>
                <a:lnTo>
                  <a:pt x="15560" y="617586"/>
                </a:lnTo>
                <a:lnTo>
                  <a:pt x="29363" y="662264"/>
                </a:lnTo>
                <a:lnTo>
                  <a:pt x="47060" y="704820"/>
                </a:lnTo>
                <a:lnTo>
                  <a:pt x="68412" y="745083"/>
                </a:lnTo>
                <a:lnTo>
                  <a:pt x="93184" y="782880"/>
                </a:lnTo>
                <a:lnTo>
                  <a:pt x="121138" y="818039"/>
                </a:lnTo>
                <a:lnTo>
                  <a:pt x="152038" y="850389"/>
                </a:lnTo>
                <a:lnTo>
                  <a:pt x="185647" y="879757"/>
                </a:lnTo>
                <a:lnTo>
                  <a:pt x="221728" y="905972"/>
                </a:lnTo>
                <a:lnTo>
                  <a:pt x="260044" y="928861"/>
                </a:lnTo>
                <a:lnTo>
                  <a:pt x="300359" y="948252"/>
                </a:lnTo>
                <a:lnTo>
                  <a:pt x="342435" y="963973"/>
                </a:lnTo>
                <a:lnTo>
                  <a:pt x="386037" y="975853"/>
                </a:lnTo>
                <a:lnTo>
                  <a:pt x="430927" y="983719"/>
                </a:lnTo>
                <a:lnTo>
                  <a:pt x="476869" y="987398"/>
                </a:lnTo>
                <a:lnTo>
                  <a:pt x="523625" y="986720"/>
                </a:lnTo>
                <a:lnTo>
                  <a:pt x="570959" y="981512"/>
                </a:lnTo>
                <a:lnTo>
                  <a:pt x="617586" y="971838"/>
                </a:lnTo>
                <a:lnTo>
                  <a:pt x="662264" y="958034"/>
                </a:lnTo>
                <a:lnTo>
                  <a:pt x="704820" y="940337"/>
                </a:lnTo>
                <a:lnTo>
                  <a:pt x="745083" y="918984"/>
                </a:lnTo>
                <a:lnTo>
                  <a:pt x="782880" y="894212"/>
                </a:lnTo>
                <a:lnTo>
                  <a:pt x="818039" y="866257"/>
                </a:lnTo>
                <a:lnTo>
                  <a:pt x="850389" y="835356"/>
                </a:lnTo>
                <a:lnTo>
                  <a:pt x="879757" y="801747"/>
                </a:lnTo>
                <a:lnTo>
                  <a:pt x="905972" y="765665"/>
                </a:lnTo>
                <a:lnTo>
                  <a:pt x="928861" y="727349"/>
                </a:lnTo>
                <a:lnTo>
                  <a:pt x="948252" y="687034"/>
                </a:lnTo>
                <a:lnTo>
                  <a:pt x="963973" y="644957"/>
                </a:lnTo>
                <a:lnTo>
                  <a:pt x="975853" y="601355"/>
                </a:lnTo>
                <a:lnTo>
                  <a:pt x="983719" y="556466"/>
                </a:lnTo>
                <a:lnTo>
                  <a:pt x="987398" y="510526"/>
                </a:lnTo>
                <a:lnTo>
                  <a:pt x="986720" y="463771"/>
                </a:lnTo>
                <a:lnTo>
                  <a:pt x="981512" y="416439"/>
                </a:lnTo>
                <a:lnTo>
                  <a:pt x="971838" y="369812"/>
                </a:lnTo>
                <a:lnTo>
                  <a:pt x="958034" y="325134"/>
                </a:lnTo>
                <a:lnTo>
                  <a:pt x="940337" y="282578"/>
                </a:lnTo>
                <a:lnTo>
                  <a:pt x="918984" y="242315"/>
                </a:lnTo>
                <a:lnTo>
                  <a:pt x="894212" y="204518"/>
                </a:lnTo>
                <a:lnTo>
                  <a:pt x="866257" y="169359"/>
                </a:lnTo>
                <a:lnTo>
                  <a:pt x="835356" y="137009"/>
                </a:lnTo>
                <a:lnTo>
                  <a:pt x="801747" y="107641"/>
                </a:lnTo>
                <a:lnTo>
                  <a:pt x="765665" y="81426"/>
                </a:lnTo>
                <a:lnTo>
                  <a:pt x="727349" y="58537"/>
                </a:lnTo>
                <a:lnTo>
                  <a:pt x="687034" y="39146"/>
                </a:lnTo>
                <a:lnTo>
                  <a:pt x="644957" y="23425"/>
                </a:lnTo>
                <a:lnTo>
                  <a:pt x="601355" y="11545"/>
                </a:lnTo>
                <a:lnTo>
                  <a:pt x="556466" y="3679"/>
                </a:lnTo>
                <a:lnTo>
                  <a:pt x="510526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878931" y="5563434"/>
            <a:ext cx="987425" cy="987425"/>
          </a:xfrm>
          <a:custGeom>
            <a:avLst/>
            <a:gdLst/>
            <a:ahLst/>
            <a:cxnLst/>
            <a:rect l="l" t="t" r="r" b="b"/>
            <a:pathLst>
              <a:path w="987425" h="987425">
                <a:moveTo>
                  <a:pt x="570959" y="981512"/>
                </a:moveTo>
                <a:lnTo>
                  <a:pt x="617586" y="971838"/>
                </a:lnTo>
                <a:lnTo>
                  <a:pt x="662264" y="958034"/>
                </a:lnTo>
                <a:lnTo>
                  <a:pt x="704820" y="940337"/>
                </a:lnTo>
                <a:lnTo>
                  <a:pt x="745083" y="918984"/>
                </a:lnTo>
                <a:lnTo>
                  <a:pt x="782880" y="894212"/>
                </a:lnTo>
                <a:lnTo>
                  <a:pt x="818039" y="866257"/>
                </a:lnTo>
                <a:lnTo>
                  <a:pt x="850389" y="835356"/>
                </a:lnTo>
                <a:lnTo>
                  <a:pt x="879757" y="801747"/>
                </a:lnTo>
                <a:lnTo>
                  <a:pt x="905972" y="765665"/>
                </a:lnTo>
                <a:lnTo>
                  <a:pt x="928861" y="727349"/>
                </a:lnTo>
                <a:lnTo>
                  <a:pt x="948252" y="687034"/>
                </a:lnTo>
                <a:lnTo>
                  <a:pt x="963973" y="644957"/>
                </a:lnTo>
                <a:lnTo>
                  <a:pt x="975853" y="601355"/>
                </a:lnTo>
                <a:lnTo>
                  <a:pt x="983719" y="556466"/>
                </a:lnTo>
                <a:lnTo>
                  <a:pt x="987398" y="510526"/>
                </a:lnTo>
                <a:lnTo>
                  <a:pt x="986720" y="463771"/>
                </a:lnTo>
                <a:lnTo>
                  <a:pt x="981512" y="416439"/>
                </a:lnTo>
                <a:lnTo>
                  <a:pt x="971838" y="369812"/>
                </a:lnTo>
                <a:lnTo>
                  <a:pt x="958034" y="325134"/>
                </a:lnTo>
                <a:lnTo>
                  <a:pt x="940337" y="282578"/>
                </a:lnTo>
                <a:lnTo>
                  <a:pt x="918984" y="242315"/>
                </a:lnTo>
                <a:lnTo>
                  <a:pt x="894212" y="204518"/>
                </a:lnTo>
                <a:lnTo>
                  <a:pt x="866257" y="169359"/>
                </a:lnTo>
                <a:lnTo>
                  <a:pt x="835356" y="137009"/>
                </a:lnTo>
                <a:lnTo>
                  <a:pt x="801747" y="107641"/>
                </a:lnTo>
                <a:lnTo>
                  <a:pt x="765665" y="81426"/>
                </a:lnTo>
                <a:lnTo>
                  <a:pt x="727349" y="58537"/>
                </a:lnTo>
                <a:lnTo>
                  <a:pt x="687034" y="39146"/>
                </a:lnTo>
                <a:lnTo>
                  <a:pt x="644957" y="23425"/>
                </a:lnTo>
                <a:lnTo>
                  <a:pt x="601355" y="11545"/>
                </a:lnTo>
                <a:lnTo>
                  <a:pt x="556466" y="3679"/>
                </a:lnTo>
                <a:lnTo>
                  <a:pt x="510526" y="0"/>
                </a:lnTo>
                <a:lnTo>
                  <a:pt x="463771" y="678"/>
                </a:lnTo>
                <a:lnTo>
                  <a:pt x="416439" y="5886"/>
                </a:lnTo>
                <a:lnTo>
                  <a:pt x="369812" y="15560"/>
                </a:lnTo>
                <a:lnTo>
                  <a:pt x="325134" y="29364"/>
                </a:lnTo>
                <a:lnTo>
                  <a:pt x="282578" y="47061"/>
                </a:lnTo>
                <a:lnTo>
                  <a:pt x="242315" y="68414"/>
                </a:lnTo>
                <a:lnTo>
                  <a:pt x="204518" y="93186"/>
                </a:lnTo>
                <a:lnTo>
                  <a:pt x="169359" y="121141"/>
                </a:lnTo>
                <a:lnTo>
                  <a:pt x="137009" y="152042"/>
                </a:lnTo>
                <a:lnTo>
                  <a:pt x="107641" y="185651"/>
                </a:lnTo>
                <a:lnTo>
                  <a:pt x="81426" y="221733"/>
                </a:lnTo>
                <a:lnTo>
                  <a:pt x="58537" y="260049"/>
                </a:lnTo>
                <a:lnTo>
                  <a:pt x="39146" y="300364"/>
                </a:lnTo>
                <a:lnTo>
                  <a:pt x="23425" y="342441"/>
                </a:lnTo>
                <a:lnTo>
                  <a:pt x="11545" y="386042"/>
                </a:lnTo>
                <a:lnTo>
                  <a:pt x="3679" y="430932"/>
                </a:lnTo>
                <a:lnTo>
                  <a:pt x="0" y="476872"/>
                </a:lnTo>
                <a:lnTo>
                  <a:pt x="678" y="523627"/>
                </a:lnTo>
                <a:lnTo>
                  <a:pt x="5886" y="570959"/>
                </a:lnTo>
                <a:lnTo>
                  <a:pt x="15560" y="617586"/>
                </a:lnTo>
                <a:lnTo>
                  <a:pt x="29363" y="662264"/>
                </a:lnTo>
                <a:lnTo>
                  <a:pt x="47060" y="704820"/>
                </a:lnTo>
                <a:lnTo>
                  <a:pt x="68412" y="745083"/>
                </a:lnTo>
                <a:lnTo>
                  <a:pt x="93184" y="782880"/>
                </a:lnTo>
                <a:lnTo>
                  <a:pt x="121138" y="818039"/>
                </a:lnTo>
                <a:lnTo>
                  <a:pt x="152038" y="850389"/>
                </a:lnTo>
                <a:lnTo>
                  <a:pt x="185647" y="879757"/>
                </a:lnTo>
                <a:lnTo>
                  <a:pt x="221728" y="905972"/>
                </a:lnTo>
                <a:lnTo>
                  <a:pt x="260044" y="928861"/>
                </a:lnTo>
                <a:lnTo>
                  <a:pt x="300359" y="948252"/>
                </a:lnTo>
                <a:lnTo>
                  <a:pt x="342435" y="963973"/>
                </a:lnTo>
                <a:lnTo>
                  <a:pt x="386037" y="975853"/>
                </a:lnTo>
                <a:lnTo>
                  <a:pt x="430927" y="983719"/>
                </a:lnTo>
                <a:lnTo>
                  <a:pt x="476869" y="987398"/>
                </a:lnTo>
                <a:lnTo>
                  <a:pt x="523625" y="986720"/>
                </a:lnTo>
                <a:lnTo>
                  <a:pt x="570959" y="981512"/>
                </a:lnTo>
                <a:close/>
              </a:path>
            </a:pathLst>
          </a:custGeom>
          <a:ln w="50927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 rot="21060000">
            <a:off x="6106241" y="5730293"/>
            <a:ext cx="449920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5"/>
              </a:lnSpc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food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 rot="21060000">
            <a:off x="6077090" y="5906789"/>
            <a:ext cx="564462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5"/>
              </a:lnSpc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grade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 rot="21060000">
            <a:off x="6012802" y="6083285"/>
            <a:ext cx="748801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5"/>
              </a:lnSpc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ceramic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64775" y="1267202"/>
            <a:ext cx="0" cy="3409315"/>
          </a:xfrm>
          <a:custGeom>
            <a:avLst/>
            <a:gdLst/>
            <a:ahLst/>
            <a:cxnLst/>
            <a:rect l="l" t="t" r="r" b="b"/>
            <a:pathLst>
              <a:path w="0" h="3409315">
                <a:moveTo>
                  <a:pt x="0" y="340920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13431" y="3204980"/>
            <a:ext cx="2332555" cy="12770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425299" y="4753512"/>
            <a:ext cx="1858645" cy="829944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300ml </a:t>
            </a:r>
            <a:r>
              <a:rPr dirty="0" sz="1000">
                <a:latin typeface="Century Gothic"/>
                <a:cs typeface="Century Gothic"/>
              </a:rPr>
              <a:t>food grade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ceramic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Double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walled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3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Dishwasher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safe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BPA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0326" y="6765206"/>
            <a:ext cx="2083435" cy="12306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484"/>
              </a:spcBef>
            </a:pPr>
            <a:r>
              <a:rPr dirty="0" sz="1000">
                <a:latin typeface="Century Gothic"/>
                <a:cs typeface="Century Gothic"/>
              </a:rPr>
              <a:t>Product </a:t>
            </a:r>
            <a:r>
              <a:rPr dirty="0" sz="1000" spc="-5">
                <a:latin typeface="Century Gothic"/>
                <a:cs typeface="Century Gothic"/>
              </a:rPr>
              <a:t>Dimension: Ø80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110mm  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20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50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22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27cm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5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8.3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70160" y="6748216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277735" y="6748681"/>
            <a:ext cx="0" cy="1571625"/>
          </a:xfrm>
          <a:custGeom>
            <a:avLst/>
            <a:gdLst/>
            <a:ahLst/>
            <a:cxnLst/>
            <a:rect l="l" t="t" r="r" b="b"/>
            <a:pathLst>
              <a:path w="0" h="1571625">
                <a:moveTo>
                  <a:pt x="0" y="1571282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449059" y="6772561"/>
            <a:ext cx="860425" cy="5702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8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latin typeface="Century Gothic"/>
                <a:cs typeface="Century Gothic"/>
              </a:rPr>
              <a:t>35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30mm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63027" y="687521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63027" y="7150413"/>
            <a:ext cx="722630" cy="68580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Century Gothic"/>
                <a:cs typeface="Century Gothic"/>
              </a:rPr>
              <a:t>A</a:t>
            </a:r>
            <a:r>
              <a:rPr dirty="0" sz="1000" spc="8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White</a:t>
            </a:r>
            <a:endParaRPr sz="1000">
              <a:latin typeface="Century Gothic"/>
              <a:cs typeface="Century Gothic"/>
            </a:endParaRPr>
          </a:p>
          <a:p>
            <a:pPr marL="228600" indent="-216535">
              <a:lnSpc>
                <a:spcPct val="100000"/>
              </a:lnSpc>
              <a:spcBef>
                <a:spcPts val="100"/>
              </a:spcBef>
              <a:buAutoNum type="alphaUcPeriod" startAt="4"/>
              <a:tabLst>
                <a:tab pos="229235" algn="l"/>
              </a:tabLst>
            </a:pPr>
            <a:r>
              <a:rPr dirty="0" sz="1000">
                <a:latin typeface="Century Gothic"/>
                <a:cs typeface="Century Gothic"/>
              </a:rPr>
              <a:t>Red</a:t>
            </a:r>
            <a:endParaRPr sz="1000">
              <a:latin typeface="Century Gothic"/>
              <a:cs typeface="Century Gothic"/>
            </a:endParaRPr>
          </a:p>
          <a:p>
            <a:pPr marL="228600" indent="-216535">
              <a:lnSpc>
                <a:spcPct val="100000"/>
              </a:lnSpc>
              <a:spcBef>
                <a:spcPts val="100"/>
              </a:spcBef>
              <a:buAutoNum type="alphaUcPeriod" startAt="4"/>
              <a:tabLst>
                <a:tab pos="228600" algn="l"/>
                <a:tab pos="229235" algn="l"/>
              </a:tabLst>
            </a:pPr>
            <a:r>
              <a:rPr dirty="0" sz="1000" spc="-5">
                <a:latin typeface="Century Gothic"/>
                <a:cs typeface="Century Gothic"/>
              </a:rPr>
              <a:t>Green</a:t>
            </a:r>
            <a:endParaRPr sz="1000">
              <a:latin typeface="Century Gothic"/>
              <a:cs typeface="Century Gothic"/>
            </a:endParaRPr>
          </a:p>
          <a:p>
            <a:pPr marL="228600" indent="-216535">
              <a:lnSpc>
                <a:spcPct val="100000"/>
              </a:lnSpc>
              <a:spcBef>
                <a:spcPts val="100"/>
              </a:spcBef>
              <a:buAutoNum type="alphaUcPeriod" startAt="4"/>
              <a:tabLst>
                <a:tab pos="228600" algn="l"/>
                <a:tab pos="229235" algn="l"/>
              </a:tabLst>
            </a:pPr>
            <a:r>
              <a:rPr dirty="0" sz="1000" spc="-5">
                <a:latin typeface="Century Gothic"/>
                <a:cs typeface="Century Gothic"/>
              </a:rPr>
              <a:t>Orange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293734" y="6749405"/>
            <a:ext cx="0" cy="1569720"/>
          </a:xfrm>
          <a:custGeom>
            <a:avLst/>
            <a:gdLst/>
            <a:ahLst/>
            <a:cxnLst/>
            <a:rect l="l" t="t" r="r" b="b"/>
            <a:pathLst>
              <a:path w="0" h="1569720">
                <a:moveTo>
                  <a:pt x="0" y="1569478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70879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1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71599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481732" y="1429734"/>
            <a:ext cx="987425" cy="987425"/>
          </a:xfrm>
          <a:custGeom>
            <a:avLst/>
            <a:gdLst/>
            <a:ahLst/>
            <a:cxnLst/>
            <a:rect l="l" t="t" r="r" b="b"/>
            <a:pathLst>
              <a:path w="987425" h="987425">
                <a:moveTo>
                  <a:pt x="510526" y="0"/>
                </a:moveTo>
                <a:lnTo>
                  <a:pt x="463771" y="678"/>
                </a:lnTo>
                <a:lnTo>
                  <a:pt x="416439" y="5886"/>
                </a:lnTo>
                <a:lnTo>
                  <a:pt x="369812" y="15560"/>
                </a:lnTo>
                <a:lnTo>
                  <a:pt x="325134" y="29363"/>
                </a:lnTo>
                <a:lnTo>
                  <a:pt x="282578" y="47060"/>
                </a:lnTo>
                <a:lnTo>
                  <a:pt x="242315" y="68412"/>
                </a:lnTo>
                <a:lnTo>
                  <a:pt x="204518" y="93184"/>
                </a:lnTo>
                <a:lnTo>
                  <a:pt x="169359" y="121138"/>
                </a:lnTo>
                <a:lnTo>
                  <a:pt x="137009" y="152038"/>
                </a:lnTo>
                <a:lnTo>
                  <a:pt x="107641" y="185647"/>
                </a:lnTo>
                <a:lnTo>
                  <a:pt x="81426" y="221728"/>
                </a:lnTo>
                <a:lnTo>
                  <a:pt x="58537" y="260044"/>
                </a:lnTo>
                <a:lnTo>
                  <a:pt x="39146" y="300359"/>
                </a:lnTo>
                <a:lnTo>
                  <a:pt x="23425" y="342435"/>
                </a:lnTo>
                <a:lnTo>
                  <a:pt x="11545" y="386037"/>
                </a:lnTo>
                <a:lnTo>
                  <a:pt x="3679" y="430927"/>
                </a:lnTo>
                <a:lnTo>
                  <a:pt x="0" y="476869"/>
                </a:lnTo>
                <a:lnTo>
                  <a:pt x="678" y="523625"/>
                </a:lnTo>
                <a:lnTo>
                  <a:pt x="5886" y="570959"/>
                </a:lnTo>
                <a:lnTo>
                  <a:pt x="15560" y="617586"/>
                </a:lnTo>
                <a:lnTo>
                  <a:pt x="29363" y="662264"/>
                </a:lnTo>
                <a:lnTo>
                  <a:pt x="47060" y="704820"/>
                </a:lnTo>
                <a:lnTo>
                  <a:pt x="68412" y="745083"/>
                </a:lnTo>
                <a:lnTo>
                  <a:pt x="93184" y="782880"/>
                </a:lnTo>
                <a:lnTo>
                  <a:pt x="121138" y="818039"/>
                </a:lnTo>
                <a:lnTo>
                  <a:pt x="152038" y="850389"/>
                </a:lnTo>
                <a:lnTo>
                  <a:pt x="185647" y="879757"/>
                </a:lnTo>
                <a:lnTo>
                  <a:pt x="221728" y="905972"/>
                </a:lnTo>
                <a:lnTo>
                  <a:pt x="260044" y="928861"/>
                </a:lnTo>
                <a:lnTo>
                  <a:pt x="300359" y="948252"/>
                </a:lnTo>
                <a:lnTo>
                  <a:pt x="342435" y="963973"/>
                </a:lnTo>
                <a:lnTo>
                  <a:pt x="386037" y="975853"/>
                </a:lnTo>
                <a:lnTo>
                  <a:pt x="430927" y="983719"/>
                </a:lnTo>
                <a:lnTo>
                  <a:pt x="476869" y="987398"/>
                </a:lnTo>
                <a:lnTo>
                  <a:pt x="523625" y="986720"/>
                </a:lnTo>
                <a:lnTo>
                  <a:pt x="570959" y="981512"/>
                </a:lnTo>
                <a:lnTo>
                  <a:pt x="617586" y="971838"/>
                </a:lnTo>
                <a:lnTo>
                  <a:pt x="662264" y="958034"/>
                </a:lnTo>
                <a:lnTo>
                  <a:pt x="704820" y="940337"/>
                </a:lnTo>
                <a:lnTo>
                  <a:pt x="745083" y="918984"/>
                </a:lnTo>
                <a:lnTo>
                  <a:pt x="782880" y="894212"/>
                </a:lnTo>
                <a:lnTo>
                  <a:pt x="818039" y="866257"/>
                </a:lnTo>
                <a:lnTo>
                  <a:pt x="850389" y="835356"/>
                </a:lnTo>
                <a:lnTo>
                  <a:pt x="879757" y="801747"/>
                </a:lnTo>
                <a:lnTo>
                  <a:pt x="905972" y="765665"/>
                </a:lnTo>
                <a:lnTo>
                  <a:pt x="928861" y="727349"/>
                </a:lnTo>
                <a:lnTo>
                  <a:pt x="948252" y="687034"/>
                </a:lnTo>
                <a:lnTo>
                  <a:pt x="963973" y="644957"/>
                </a:lnTo>
                <a:lnTo>
                  <a:pt x="975853" y="601355"/>
                </a:lnTo>
                <a:lnTo>
                  <a:pt x="983719" y="556466"/>
                </a:lnTo>
                <a:lnTo>
                  <a:pt x="987398" y="510526"/>
                </a:lnTo>
                <a:lnTo>
                  <a:pt x="986720" y="463771"/>
                </a:lnTo>
                <a:lnTo>
                  <a:pt x="981512" y="416439"/>
                </a:lnTo>
                <a:lnTo>
                  <a:pt x="971838" y="369812"/>
                </a:lnTo>
                <a:lnTo>
                  <a:pt x="958034" y="325134"/>
                </a:lnTo>
                <a:lnTo>
                  <a:pt x="940337" y="282578"/>
                </a:lnTo>
                <a:lnTo>
                  <a:pt x="918984" y="242315"/>
                </a:lnTo>
                <a:lnTo>
                  <a:pt x="894212" y="204518"/>
                </a:lnTo>
                <a:lnTo>
                  <a:pt x="866257" y="169359"/>
                </a:lnTo>
                <a:lnTo>
                  <a:pt x="835356" y="137009"/>
                </a:lnTo>
                <a:lnTo>
                  <a:pt x="801747" y="107641"/>
                </a:lnTo>
                <a:lnTo>
                  <a:pt x="765665" y="81426"/>
                </a:lnTo>
                <a:lnTo>
                  <a:pt x="727349" y="58537"/>
                </a:lnTo>
                <a:lnTo>
                  <a:pt x="687034" y="39146"/>
                </a:lnTo>
                <a:lnTo>
                  <a:pt x="644957" y="23425"/>
                </a:lnTo>
                <a:lnTo>
                  <a:pt x="601355" y="11545"/>
                </a:lnTo>
                <a:lnTo>
                  <a:pt x="556466" y="3679"/>
                </a:lnTo>
                <a:lnTo>
                  <a:pt x="510526" y="0"/>
                </a:lnTo>
                <a:close/>
              </a:path>
            </a:pathLst>
          </a:custGeom>
          <a:solidFill>
            <a:srgbClr val="1268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481732" y="1429734"/>
            <a:ext cx="987425" cy="987425"/>
          </a:xfrm>
          <a:custGeom>
            <a:avLst/>
            <a:gdLst/>
            <a:ahLst/>
            <a:cxnLst/>
            <a:rect l="l" t="t" r="r" b="b"/>
            <a:pathLst>
              <a:path w="987425" h="987425">
                <a:moveTo>
                  <a:pt x="570959" y="981512"/>
                </a:moveTo>
                <a:lnTo>
                  <a:pt x="617586" y="971838"/>
                </a:lnTo>
                <a:lnTo>
                  <a:pt x="662264" y="958034"/>
                </a:lnTo>
                <a:lnTo>
                  <a:pt x="704820" y="940337"/>
                </a:lnTo>
                <a:lnTo>
                  <a:pt x="745083" y="918984"/>
                </a:lnTo>
                <a:lnTo>
                  <a:pt x="782880" y="894212"/>
                </a:lnTo>
                <a:lnTo>
                  <a:pt x="818039" y="866257"/>
                </a:lnTo>
                <a:lnTo>
                  <a:pt x="850389" y="835356"/>
                </a:lnTo>
                <a:lnTo>
                  <a:pt x="879757" y="801747"/>
                </a:lnTo>
                <a:lnTo>
                  <a:pt x="905972" y="765665"/>
                </a:lnTo>
                <a:lnTo>
                  <a:pt x="928861" y="727349"/>
                </a:lnTo>
                <a:lnTo>
                  <a:pt x="948252" y="687034"/>
                </a:lnTo>
                <a:lnTo>
                  <a:pt x="963973" y="644957"/>
                </a:lnTo>
                <a:lnTo>
                  <a:pt x="975853" y="601355"/>
                </a:lnTo>
                <a:lnTo>
                  <a:pt x="983719" y="556466"/>
                </a:lnTo>
                <a:lnTo>
                  <a:pt x="987398" y="510526"/>
                </a:lnTo>
                <a:lnTo>
                  <a:pt x="986720" y="463771"/>
                </a:lnTo>
                <a:lnTo>
                  <a:pt x="981512" y="416439"/>
                </a:lnTo>
                <a:lnTo>
                  <a:pt x="971838" y="369812"/>
                </a:lnTo>
                <a:lnTo>
                  <a:pt x="958034" y="325134"/>
                </a:lnTo>
                <a:lnTo>
                  <a:pt x="940337" y="282578"/>
                </a:lnTo>
                <a:lnTo>
                  <a:pt x="918984" y="242315"/>
                </a:lnTo>
                <a:lnTo>
                  <a:pt x="894212" y="204518"/>
                </a:lnTo>
                <a:lnTo>
                  <a:pt x="866257" y="169359"/>
                </a:lnTo>
                <a:lnTo>
                  <a:pt x="835356" y="137009"/>
                </a:lnTo>
                <a:lnTo>
                  <a:pt x="801747" y="107641"/>
                </a:lnTo>
                <a:lnTo>
                  <a:pt x="765665" y="81426"/>
                </a:lnTo>
                <a:lnTo>
                  <a:pt x="727349" y="58537"/>
                </a:lnTo>
                <a:lnTo>
                  <a:pt x="687034" y="39146"/>
                </a:lnTo>
                <a:lnTo>
                  <a:pt x="644957" y="23425"/>
                </a:lnTo>
                <a:lnTo>
                  <a:pt x="601355" y="11545"/>
                </a:lnTo>
                <a:lnTo>
                  <a:pt x="556466" y="3679"/>
                </a:lnTo>
                <a:lnTo>
                  <a:pt x="510526" y="0"/>
                </a:lnTo>
                <a:lnTo>
                  <a:pt x="463771" y="678"/>
                </a:lnTo>
                <a:lnTo>
                  <a:pt x="416439" y="5886"/>
                </a:lnTo>
                <a:lnTo>
                  <a:pt x="369812" y="15560"/>
                </a:lnTo>
                <a:lnTo>
                  <a:pt x="325134" y="29363"/>
                </a:lnTo>
                <a:lnTo>
                  <a:pt x="282578" y="47060"/>
                </a:lnTo>
                <a:lnTo>
                  <a:pt x="242315" y="68412"/>
                </a:lnTo>
                <a:lnTo>
                  <a:pt x="204518" y="93184"/>
                </a:lnTo>
                <a:lnTo>
                  <a:pt x="169359" y="121138"/>
                </a:lnTo>
                <a:lnTo>
                  <a:pt x="137009" y="152038"/>
                </a:lnTo>
                <a:lnTo>
                  <a:pt x="107641" y="185647"/>
                </a:lnTo>
                <a:lnTo>
                  <a:pt x="81426" y="221728"/>
                </a:lnTo>
                <a:lnTo>
                  <a:pt x="58537" y="260044"/>
                </a:lnTo>
                <a:lnTo>
                  <a:pt x="39146" y="300359"/>
                </a:lnTo>
                <a:lnTo>
                  <a:pt x="23425" y="342435"/>
                </a:lnTo>
                <a:lnTo>
                  <a:pt x="11545" y="386037"/>
                </a:lnTo>
                <a:lnTo>
                  <a:pt x="3679" y="430927"/>
                </a:lnTo>
                <a:lnTo>
                  <a:pt x="0" y="476869"/>
                </a:lnTo>
                <a:lnTo>
                  <a:pt x="678" y="523625"/>
                </a:lnTo>
                <a:lnTo>
                  <a:pt x="5886" y="570959"/>
                </a:lnTo>
                <a:lnTo>
                  <a:pt x="15560" y="617586"/>
                </a:lnTo>
                <a:lnTo>
                  <a:pt x="29363" y="662264"/>
                </a:lnTo>
                <a:lnTo>
                  <a:pt x="47060" y="704820"/>
                </a:lnTo>
                <a:lnTo>
                  <a:pt x="68412" y="745083"/>
                </a:lnTo>
                <a:lnTo>
                  <a:pt x="93184" y="782880"/>
                </a:lnTo>
                <a:lnTo>
                  <a:pt x="121138" y="818039"/>
                </a:lnTo>
                <a:lnTo>
                  <a:pt x="152038" y="850389"/>
                </a:lnTo>
                <a:lnTo>
                  <a:pt x="185647" y="879757"/>
                </a:lnTo>
                <a:lnTo>
                  <a:pt x="221728" y="905972"/>
                </a:lnTo>
                <a:lnTo>
                  <a:pt x="260044" y="928861"/>
                </a:lnTo>
                <a:lnTo>
                  <a:pt x="300359" y="948252"/>
                </a:lnTo>
                <a:lnTo>
                  <a:pt x="342435" y="963973"/>
                </a:lnTo>
                <a:lnTo>
                  <a:pt x="386037" y="975853"/>
                </a:lnTo>
                <a:lnTo>
                  <a:pt x="430927" y="983719"/>
                </a:lnTo>
                <a:lnTo>
                  <a:pt x="476869" y="987398"/>
                </a:lnTo>
                <a:lnTo>
                  <a:pt x="523625" y="986720"/>
                </a:lnTo>
                <a:lnTo>
                  <a:pt x="570959" y="981512"/>
                </a:lnTo>
                <a:close/>
              </a:path>
            </a:pathLst>
          </a:custGeom>
          <a:ln w="50927">
            <a:solidFill>
              <a:srgbClr val="8DC6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 rot="21060000">
            <a:off x="3630693" y="1762002"/>
            <a:ext cx="647551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5"/>
              </a:lnSpc>
            </a:pP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double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7" name="object 27"/>
          <p:cNvSpPr txBox="1"/>
          <p:nvPr/>
        </p:nvSpPr>
        <p:spPr>
          <a:xfrm rot="21060000">
            <a:off x="3678339" y="1938500"/>
            <a:ext cx="607993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5"/>
              </a:lnSpc>
            </a:pP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walled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705732" y="5552834"/>
            <a:ext cx="987425" cy="987425"/>
          </a:xfrm>
          <a:custGeom>
            <a:avLst/>
            <a:gdLst/>
            <a:ahLst/>
            <a:cxnLst/>
            <a:rect l="l" t="t" r="r" b="b"/>
            <a:pathLst>
              <a:path w="987425" h="987425">
                <a:moveTo>
                  <a:pt x="510526" y="0"/>
                </a:moveTo>
                <a:lnTo>
                  <a:pt x="463771" y="678"/>
                </a:lnTo>
                <a:lnTo>
                  <a:pt x="416439" y="5886"/>
                </a:lnTo>
                <a:lnTo>
                  <a:pt x="369812" y="15560"/>
                </a:lnTo>
                <a:lnTo>
                  <a:pt x="325134" y="29364"/>
                </a:lnTo>
                <a:lnTo>
                  <a:pt x="282578" y="47061"/>
                </a:lnTo>
                <a:lnTo>
                  <a:pt x="242315" y="68414"/>
                </a:lnTo>
                <a:lnTo>
                  <a:pt x="204518" y="93186"/>
                </a:lnTo>
                <a:lnTo>
                  <a:pt x="169359" y="121141"/>
                </a:lnTo>
                <a:lnTo>
                  <a:pt x="137009" y="152042"/>
                </a:lnTo>
                <a:lnTo>
                  <a:pt x="107641" y="185651"/>
                </a:lnTo>
                <a:lnTo>
                  <a:pt x="81426" y="221733"/>
                </a:lnTo>
                <a:lnTo>
                  <a:pt x="58537" y="260049"/>
                </a:lnTo>
                <a:lnTo>
                  <a:pt x="39146" y="300364"/>
                </a:lnTo>
                <a:lnTo>
                  <a:pt x="23425" y="342441"/>
                </a:lnTo>
                <a:lnTo>
                  <a:pt x="11545" y="386042"/>
                </a:lnTo>
                <a:lnTo>
                  <a:pt x="3679" y="430932"/>
                </a:lnTo>
                <a:lnTo>
                  <a:pt x="0" y="476872"/>
                </a:lnTo>
                <a:lnTo>
                  <a:pt x="678" y="523627"/>
                </a:lnTo>
                <a:lnTo>
                  <a:pt x="5886" y="570959"/>
                </a:lnTo>
                <a:lnTo>
                  <a:pt x="15560" y="617586"/>
                </a:lnTo>
                <a:lnTo>
                  <a:pt x="29363" y="662264"/>
                </a:lnTo>
                <a:lnTo>
                  <a:pt x="47060" y="704820"/>
                </a:lnTo>
                <a:lnTo>
                  <a:pt x="68412" y="745083"/>
                </a:lnTo>
                <a:lnTo>
                  <a:pt x="93184" y="782880"/>
                </a:lnTo>
                <a:lnTo>
                  <a:pt x="121138" y="818039"/>
                </a:lnTo>
                <a:lnTo>
                  <a:pt x="152038" y="850389"/>
                </a:lnTo>
                <a:lnTo>
                  <a:pt x="185647" y="879757"/>
                </a:lnTo>
                <a:lnTo>
                  <a:pt x="221728" y="905972"/>
                </a:lnTo>
                <a:lnTo>
                  <a:pt x="260044" y="928861"/>
                </a:lnTo>
                <a:lnTo>
                  <a:pt x="300359" y="948252"/>
                </a:lnTo>
                <a:lnTo>
                  <a:pt x="342435" y="963973"/>
                </a:lnTo>
                <a:lnTo>
                  <a:pt x="386037" y="975853"/>
                </a:lnTo>
                <a:lnTo>
                  <a:pt x="430927" y="983719"/>
                </a:lnTo>
                <a:lnTo>
                  <a:pt x="476869" y="987398"/>
                </a:lnTo>
                <a:lnTo>
                  <a:pt x="523625" y="986720"/>
                </a:lnTo>
                <a:lnTo>
                  <a:pt x="570959" y="981512"/>
                </a:lnTo>
                <a:lnTo>
                  <a:pt x="617586" y="971838"/>
                </a:lnTo>
                <a:lnTo>
                  <a:pt x="662264" y="958034"/>
                </a:lnTo>
                <a:lnTo>
                  <a:pt x="704820" y="940337"/>
                </a:lnTo>
                <a:lnTo>
                  <a:pt x="745083" y="918984"/>
                </a:lnTo>
                <a:lnTo>
                  <a:pt x="782880" y="894212"/>
                </a:lnTo>
                <a:lnTo>
                  <a:pt x="818039" y="866257"/>
                </a:lnTo>
                <a:lnTo>
                  <a:pt x="850389" y="835356"/>
                </a:lnTo>
                <a:lnTo>
                  <a:pt x="879757" y="801747"/>
                </a:lnTo>
                <a:lnTo>
                  <a:pt x="905972" y="765665"/>
                </a:lnTo>
                <a:lnTo>
                  <a:pt x="928861" y="727349"/>
                </a:lnTo>
                <a:lnTo>
                  <a:pt x="948252" y="687034"/>
                </a:lnTo>
                <a:lnTo>
                  <a:pt x="963973" y="644957"/>
                </a:lnTo>
                <a:lnTo>
                  <a:pt x="975853" y="601355"/>
                </a:lnTo>
                <a:lnTo>
                  <a:pt x="983719" y="556466"/>
                </a:lnTo>
                <a:lnTo>
                  <a:pt x="987398" y="510526"/>
                </a:lnTo>
                <a:lnTo>
                  <a:pt x="986720" y="463771"/>
                </a:lnTo>
                <a:lnTo>
                  <a:pt x="981512" y="416439"/>
                </a:lnTo>
                <a:lnTo>
                  <a:pt x="971838" y="369812"/>
                </a:lnTo>
                <a:lnTo>
                  <a:pt x="958034" y="325134"/>
                </a:lnTo>
                <a:lnTo>
                  <a:pt x="940337" y="282578"/>
                </a:lnTo>
                <a:lnTo>
                  <a:pt x="918984" y="242315"/>
                </a:lnTo>
                <a:lnTo>
                  <a:pt x="894212" y="204518"/>
                </a:lnTo>
                <a:lnTo>
                  <a:pt x="866257" y="169359"/>
                </a:lnTo>
                <a:lnTo>
                  <a:pt x="835356" y="137009"/>
                </a:lnTo>
                <a:lnTo>
                  <a:pt x="801747" y="107641"/>
                </a:lnTo>
                <a:lnTo>
                  <a:pt x="765665" y="81426"/>
                </a:lnTo>
                <a:lnTo>
                  <a:pt x="727349" y="58537"/>
                </a:lnTo>
                <a:lnTo>
                  <a:pt x="687034" y="39146"/>
                </a:lnTo>
                <a:lnTo>
                  <a:pt x="644957" y="23425"/>
                </a:lnTo>
                <a:lnTo>
                  <a:pt x="601355" y="11545"/>
                </a:lnTo>
                <a:lnTo>
                  <a:pt x="556466" y="3679"/>
                </a:lnTo>
                <a:lnTo>
                  <a:pt x="510526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705732" y="5552834"/>
            <a:ext cx="987425" cy="987425"/>
          </a:xfrm>
          <a:custGeom>
            <a:avLst/>
            <a:gdLst/>
            <a:ahLst/>
            <a:cxnLst/>
            <a:rect l="l" t="t" r="r" b="b"/>
            <a:pathLst>
              <a:path w="987425" h="987425">
                <a:moveTo>
                  <a:pt x="570959" y="981512"/>
                </a:moveTo>
                <a:lnTo>
                  <a:pt x="617586" y="971838"/>
                </a:lnTo>
                <a:lnTo>
                  <a:pt x="662264" y="958034"/>
                </a:lnTo>
                <a:lnTo>
                  <a:pt x="704820" y="940337"/>
                </a:lnTo>
                <a:lnTo>
                  <a:pt x="745083" y="918984"/>
                </a:lnTo>
                <a:lnTo>
                  <a:pt x="782880" y="894212"/>
                </a:lnTo>
                <a:lnTo>
                  <a:pt x="818039" y="866257"/>
                </a:lnTo>
                <a:lnTo>
                  <a:pt x="850389" y="835356"/>
                </a:lnTo>
                <a:lnTo>
                  <a:pt x="879757" y="801747"/>
                </a:lnTo>
                <a:lnTo>
                  <a:pt x="905972" y="765665"/>
                </a:lnTo>
                <a:lnTo>
                  <a:pt x="928861" y="727349"/>
                </a:lnTo>
                <a:lnTo>
                  <a:pt x="948252" y="687034"/>
                </a:lnTo>
                <a:lnTo>
                  <a:pt x="963973" y="644957"/>
                </a:lnTo>
                <a:lnTo>
                  <a:pt x="975853" y="601355"/>
                </a:lnTo>
                <a:lnTo>
                  <a:pt x="983719" y="556466"/>
                </a:lnTo>
                <a:lnTo>
                  <a:pt x="987398" y="510526"/>
                </a:lnTo>
                <a:lnTo>
                  <a:pt x="986720" y="463771"/>
                </a:lnTo>
                <a:lnTo>
                  <a:pt x="981512" y="416439"/>
                </a:lnTo>
                <a:lnTo>
                  <a:pt x="971838" y="369812"/>
                </a:lnTo>
                <a:lnTo>
                  <a:pt x="958034" y="325134"/>
                </a:lnTo>
                <a:lnTo>
                  <a:pt x="940337" y="282578"/>
                </a:lnTo>
                <a:lnTo>
                  <a:pt x="918984" y="242315"/>
                </a:lnTo>
                <a:lnTo>
                  <a:pt x="894212" y="204518"/>
                </a:lnTo>
                <a:lnTo>
                  <a:pt x="866257" y="169359"/>
                </a:lnTo>
                <a:lnTo>
                  <a:pt x="835356" y="137009"/>
                </a:lnTo>
                <a:lnTo>
                  <a:pt x="801747" y="107641"/>
                </a:lnTo>
                <a:lnTo>
                  <a:pt x="765665" y="81426"/>
                </a:lnTo>
                <a:lnTo>
                  <a:pt x="727349" y="58537"/>
                </a:lnTo>
                <a:lnTo>
                  <a:pt x="687034" y="39146"/>
                </a:lnTo>
                <a:lnTo>
                  <a:pt x="644957" y="23425"/>
                </a:lnTo>
                <a:lnTo>
                  <a:pt x="601355" y="11545"/>
                </a:lnTo>
                <a:lnTo>
                  <a:pt x="556466" y="3679"/>
                </a:lnTo>
                <a:lnTo>
                  <a:pt x="510526" y="0"/>
                </a:lnTo>
                <a:lnTo>
                  <a:pt x="463771" y="678"/>
                </a:lnTo>
                <a:lnTo>
                  <a:pt x="416439" y="5886"/>
                </a:lnTo>
                <a:lnTo>
                  <a:pt x="369812" y="15560"/>
                </a:lnTo>
                <a:lnTo>
                  <a:pt x="325134" y="29364"/>
                </a:lnTo>
                <a:lnTo>
                  <a:pt x="282578" y="47061"/>
                </a:lnTo>
                <a:lnTo>
                  <a:pt x="242315" y="68414"/>
                </a:lnTo>
                <a:lnTo>
                  <a:pt x="204518" y="93186"/>
                </a:lnTo>
                <a:lnTo>
                  <a:pt x="169359" y="121141"/>
                </a:lnTo>
                <a:lnTo>
                  <a:pt x="137009" y="152042"/>
                </a:lnTo>
                <a:lnTo>
                  <a:pt x="107641" y="185651"/>
                </a:lnTo>
                <a:lnTo>
                  <a:pt x="81426" y="221733"/>
                </a:lnTo>
                <a:lnTo>
                  <a:pt x="58537" y="260049"/>
                </a:lnTo>
                <a:lnTo>
                  <a:pt x="39146" y="300364"/>
                </a:lnTo>
                <a:lnTo>
                  <a:pt x="23425" y="342441"/>
                </a:lnTo>
                <a:lnTo>
                  <a:pt x="11545" y="386042"/>
                </a:lnTo>
                <a:lnTo>
                  <a:pt x="3679" y="430932"/>
                </a:lnTo>
                <a:lnTo>
                  <a:pt x="0" y="476872"/>
                </a:lnTo>
                <a:lnTo>
                  <a:pt x="678" y="523627"/>
                </a:lnTo>
                <a:lnTo>
                  <a:pt x="5886" y="570959"/>
                </a:lnTo>
                <a:lnTo>
                  <a:pt x="15560" y="617586"/>
                </a:lnTo>
                <a:lnTo>
                  <a:pt x="29363" y="662264"/>
                </a:lnTo>
                <a:lnTo>
                  <a:pt x="47060" y="704820"/>
                </a:lnTo>
                <a:lnTo>
                  <a:pt x="68412" y="745083"/>
                </a:lnTo>
                <a:lnTo>
                  <a:pt x="93184" y="782880"/>
                </a:lnTo>
                <a:lnTo>
                  <a:pt x="121138" y="818039"/>
                </a:lnTo>
                <a:lnTo>
                  <a:pt x="152038" y="850389"/>
                </a:lnTo>
                <a:lnTo>
                  <a:pt x="185647" y="879757"/>
                </a:lnTo>
                <a:lnTo>
                  <a:pt x="221728" y="905972"/>
                </a:lnTo>
                <a:lnTo>
                  <a:pt x="260044" y="928861"/>
                </a:lnTo>
                <a:lnTo>
                  <a:pt x="300359" y="948252"/>
                </a:lnTo>
                <a:lnTo>
                  <a:pt x="342435" y="963973"/>
                </a:lnTo>
                <a:lnTo>
                  <a:pt x="386037" y="975853"/>
                </a:lnTo>
                <a:lnTo>
                  <a:pt x="430927" y="983719"/>
                </a:lnTo>
                <a:lnTo>
                  <a:pt x="476869" y="987398"/>
                </a:lnTo>
                <a:lnTo>
                  <a:pt x="523625" y="986720"/>
                </a:lnTo>
                <a:lnTo>
                  <a:pt x="570959" y="981512"/>
                </a:lnTo>
                <a:close/>
              </a:path>
            </a:pathLst>
          </a:custGeom>
          <a:ln w="50927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 rot="21060000">
            <a:off x="4957347" y="5804115"/>
            <a:ext cx="397008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5"/>
              </a:lnSpc>
            </a:pP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with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31" name="object 31"/>
          <p:cNvSpPr txBox="1"/>
          <p:nvPr/>
        </p:nvSpPr>
        <p:spPr>
          <a:xfrm rot="21060000">
            <a:off x="4853973" y="5980620"/>
            <a:ext cx="659154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5"/>
              </a:lnSpc>
            </a:pP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silicone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32" name="object 32"/>
          <p:cNvSpPr txBox="1"/>
          <p:nvPr/>
        </p:nvSpPr>
        <p:spPr>
          <a:xfrm rot="21060000">
            <a:off x="5104039" y="6153234"/>
            <a:ext cx="264239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5"/>
              </a:lnSpc>
            </a:pP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lid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2020-01-16T00:36:47Z</dcterms:created>
  <dcterms:modified xsi:type="dcterms:W3CDTF">2020-01-16T00:36:47Z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2018-12-20T00:00:00Z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2020-01-16T00:00:00Z</vt:filetime>
  </property>
</Properties>
</file>