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8272" y="1498922"/>
            <a:ext cx="2675532" cy="28834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6996" y="311353"/>
            <a:ext cx="64488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6840859"/>
            <a:ext cx="208280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Ø95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175mm</a:t>
            </a:r>
            <a:endParaRPr sz="1000">
              <a:latin typeface="Century Gothic"/>
              <a:cs typeface="Century Gothic"/>
            </a:endParaRPr>
          </a:p>
          <a:p>
            <a:pPr marL="12700" marR="59944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24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07314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49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18cm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6996" y="311353"/>
            <a:ext cx="644334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M209</a:t>
            </a:r>
            <a:r>
              <a:rPr dirty="0" sz="5000" spc="-550"/>
              <a:t> </a:t>
            </a:r>
            <a:r>
              <a:rPr dirty="0" spc="-20"/>
              <a:t>Eco Coffee Travel </a:t>
            </a:r>
            <a:r>
              <a:rPr dirty="0" spc="-15"/>
              <a:t>Mug </a:t>
            </a:r>
            <a:r>
              <a:rPr dirty="0" spc="-20"/>
              <a:t>Ceramic 300ml</a:t>
            </a:r>
            <a:endParaRPr sz="5000"/>
          </a:p>
        </p:txBody>
      </p:sp>
      <p:sp>
        <p:nvSpPr>
          <p:cNvPr id="4" name="object 4"/>
          <p:cNvSpPr/>
          <p:nvPr/>
        </p:nvSpPr>
        <p:spPr>
          <a:xfrm>
            <a:off x="471599" y="6824416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79175" y="6824879"/>
            <a:ext cx="0" cy="1493520"/>
          </a:xfrm>
          <a:custGeom>
            <a:avLst/>
            <a:gdLst/>
            <a:ahLst/>
            <a:cxnLst/>
            <a:rect l="l" t="t" r="r" b="b"/>
            <a:pathLst>
              <a:path w="0" h="1493520">
                <a:moveTo>
                  <a:pt x="0" y="149292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50265" y="4803762"/>
            <a:ext cx="2222500" cy="1418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0795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Become an </a:t>
            </a:r>
            <a:r>
              <a:rPr dirty="0" sz="1000">
                <a:latin typeface="Century Gothic"/>
                <a:cs typeface="Century Gothic"/>
              </a:rPr>
              <a:t>environmentally  friendly </a:t>
            </a:r>
            <a:r>
              <a:rPr dirty="0" sz="1000" spc="-5">
                <a:latin typeface="Century Gothic"/>
                <a:cs typeface="Century Gothic"/>
              </a:rPr>
              <a:t>world </a:t>
            </a:r>
            <a:r>
              <a:rPr dirty="0" sz="1000">
                <a:latin typeface="Century Gothic"/>
                <a:cs typeface="Century Gothic"/>
              </a:rPr>
              <a:t>citizen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this  ceramic travel mug, </a:t>
            </a:r>
            <a:r>
              <a:rPr dirty="0" sz="1000" spc="-5">
                <a:latin typeface="Century Gothic"/>
                <a:cs typeface="Century Gothic"/>
              </a:rPr>
              <a:t>saving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waste </a:t>
            </a:r>
            <a:r>
              <a:rPr dirty="0" sz="1000">
                <a:latin typeface="Century Gothic"/>
                <a:cs typeface="Century Gothic"/>
              </a:rPr>
              <a:t>of </a:t>
            </a:r>
            <a:r>
              <a:rPr dirty="0" sz="1000" spc="-5">
                <a:latin typeface="Century Gothic"/>
                <a:cs typeface="Century Gothic"/>
              </a:rPr>
              <a:t>all </a:t>
            </a:r>
            <a:r>
              <a:rPr dirty="0" sz="1000">
                <a:latin typeface="Century Gothic"/>
                <a:cs typeface="Century Gothic"/>
              </a:rPr>
              <a:t>those takeaway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cups.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double walled, dishwasher safe,  </a:t>
            </a:r>
            <a:r>
              <a:rPr dirty="0" sz="1000">
                <a:latin typeface="Century Gothic"/>
                <a:cs typeface="Century Gothic"/>
              </a:rPr>
              <a:t>construction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colourful </a:t>
            </a:r>
            <a:r>
              <a:rPr dirty="0" sz="1000" spc="-5">
                <a:latin typeface="Century Gothic"/>
                <a:cs typeface="Century Gothic"/>
              </a:rPr>
              <a:t>silicone  lid and sleeve </a:t>
            </a:r>
            <a:r>
              <a:rPr dirty="0" sz="1000">
                <a:latin typeface="Century Gothic"/>
                <a:cs typeface="Century Gothic"/>
              </a:rPr>
              <a:t>make this a </a:t>
            </a:r>
            <a:r>
              <a:rPr dirty="0" sz="1000" spc="-5">
                <a:latin typeface="Century Gothic"/>
                <a:cs typeface="Century Gothic"/>
              </a:rPr>
              <a:t>stylish  and practical promotional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product.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0499" y="6848759"/>
            <a:ext cx="1321435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9"/>
              </a:spcBef>
            </a:pPr>
            <a:r>
              <a:rPr dirty="0" sz="1000" spc="-5">
                <a:latin typeface="Century Gothic"/>
                <a:cs typeface="Century Gothic"/>
              </a:rPr>
              <a:t>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(ceramic)  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35mm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(silicone)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8000" y="4676828"/>
            <a:ext cx="6628130" cy="0"/>
          </a:xfrm>
          <a:custGeom>
            <a:avLst/>
            <a:gdLst/>
            <a:ahLst/>
            <a:cxnLst/>
            <a:rect l="l" t="t" r="r" b="b"/>
            <a:pathLst>
              <a:path w="6628130" h="0">
                <a:moveTo>
                  <a:pt x="0" y="0"/>
                </a:moveTo>
                <a:lnTo>
                  <a:pt x="66275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5770" y="1493752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5770" y="1493752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 rot="21060000">
            <a:off x="923081" y="1660609"/>
            <a:ext cx="44992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food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060000">
            <a:off x="893929" y="1837105"/>
            <a:ext cx="564462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grade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829641" y="2013602"/>
            <a:ext cx="748801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ceramic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64775" y="1267202"/>
            <a:ext cx="0" cy="3409315"/>
          </a:xfrm>
          <a:custGeom>
            <a:avLst/>
            <a:gdLst/>
            <a:ahLst/>
            <a:cxnLst/>
            <a:rect l="l" t="t" r="r" b="b"/>
            <a:pathLst>
              <a:path w="0" h="3409315">
                <a:moveTo>
                  <a:pt x="0" y="34092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464467" y="6847056"/>
            <a:ext cx="669290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228600" indent="-216535">
              <a:lnSpc>
                <a:spcPct val="100000"/>
              </a:lnSpc>
              <a:spcBef>
                <a:spcPts val="585"/>
              </a:spcBef>
              <a:buAutoNum type="alphaUcPeriod" startAt="3"/>
              <a:tabLst>
                <a:tab pos="229235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  <a:p>
            <a:pPr marL="228600" indent="-216535">
              <a:lnSpc>
                <a:spcPct val="100000"/>
              </a:lnSpc>
              <a:spcBef>
                <a:spcPts val="100"/>
              </a:spcBef>
              <a:buAutoNum type="alphaUcPeriod" startAt="3"/>
              <a:tabLst>
                <a:tab pos="229235" algn="l"/>
              </a:tabLst>
            </a:pPr>
            <a:r>
              <a:rPr dirty="0" sz="1000">
                <a:latin typeface="Century Gothic"/>
                <a:cs typeface="Century Gothic"/>
              </a:rPr>
              <a:t>Red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95174" y="6825603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149219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791437" y="4852282"/>
            <a:ext cx="1858645" cy="82994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300ml </a:t>
            </a:r>
            <a:r>
              <a:rPr dirty="0" sz="1000">
                <a:latin typeface="Century Gothic"/>
                <a:cs typeface="Century Gothic"/>
              </a:rPr>
              <a:t>food grade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ceramic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Double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walled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Dishwasher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safe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BPA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481732" y="14297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3"/>
                </a:lnTo>
                <a:lnTo>
                  <a:pt x="282578" y="47060"/>
                </a:lnTo>
                <a:lnTo>
                  <a:pt x="242315" y="68412"/>
                </a:lnTo>
                <a:lnTo>
                  <a:pt x="204518" y="93184"/>
                </a:lnTo>
                <a:lnTo>
                  <a:pt x="169359" y="121138"/>
                </a:lnTo>
                <a:lnTo>
                  <a:pt x="137009" y="152038"/>
                </a:lnTo>
                <a:lnTo>
                  <a:pt x="107641" y="185647"/>
                </a:lnTo>
                <a:lnTo>
                  <a:pt x="81426" y="221728"/>
                </a:lnTo>
                <a:lnTo>
                  <a:pt x="58537" y="260044"/>
                </a:lnTo>
                <a:lnTo>
                  <a:pt x="39146" y="300359"/>
                </a:lnTo>
                <a:lnTo>
                  <a:pt x="23425" y="342435"/>
                </a:lnTo>
                <a:lnTo>
                  <a:pt x="11545" y="386037"/>
                </a:lnTo>
                <a:lnTo>
                  <a:pt x="3679" y="430927"/>
                </a:lnTo>
                <a:lnTo>
                  <a:pt x="0" y="476869"/>
                </a:lnTo>
                <a:lnTo>
                  <a:pt x="678" y="523625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81732" y="14297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3"/>
                </a:lnTo>
                <a:lnTo>
                  <a:pt x="282578" y="47060"/>
                </a:lnTo>
                <a:lnTo>
                  <a:pt x="242315" y="68412"/>
                </a:lnTo>
                <a:lnTo>
                  <a:pt x="204518" y="93184"/>
                </a:lnTo>
                <a:lnTo>
                  <a:pt x="169359" y="121138"/>
                </a:lnTo>
                <a:lnTo>
                  <a:pt x="137009" y="152038"/>
                </a:lnTo>
                <a:lnTo>
                  <a:pt x="107641" y="185647"/>
                </a:lnTo>
                <a:lnTo>
                  <a:pt x="81426" y="221728"/>
                </a:lnTo>
                <a:lnTo>
                  <a:pt x="58537" y="260044"/>
                </a:lnTo>
                <a:lnTo>
                  <a:pt x="39146" y="300359"/>
                </a:lnTo>
                <a:lnTo>
                  <a:pt x="23425" y="342435"/>
                </a:lnTo>
                <a:lnTo>
                  <a:pt x="11545" y="386037"/>
                </a:lnTo>
                <a:lnTo>
                  <a:pt x="3679" y="430927"/>
                </a:lnTo>
                <a:lnTo>
                  <a:pt x="0" y="476869"/>
                </a:lnTo>
                <a:lnTo>
                  <a:pt x="678" y="523625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7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060000">
            <a:off x="3630693" y="1762002"/>
            <a:ext cx="647551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double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3678339" y="1938500"/>
            <a:ext cx="607993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walled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79480" y="4923649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79480" y="4923649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7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 rot="21060000">
            <a:off x="6154021" y="5076542"/>
            <a:ext cx="348732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35"/>
              </a:lnSpc>
            </a:pPr>
            <a:r>
              <a:rPr dirty="0" sz="1200" spc="1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 rot="21060000">
            <a:off x="6066699" y="5253036"/>
            <a:ext cx="578733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35"/>
              </a:lnSpc>
            </a:pPr>
            <a:r>
              <a:rPr dirty="0" sz="1200" spc="10">
                <a:solidFill>
                  <a:srgbClr val="FFFFFF"/>
                </a:solidFill>
                <a:latin typeface="Century Gothic"/>
                <a:cs typeface="Century Gothic"/>
              </a:rPr>
              <a:t>silicone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 rot="21060000">
            <a:off x="6161014" y="5429515"/>
            <a:ext cx="445927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35"/>
              </a:lnSpc>
            </a:pPr>
            <a:r>
              <a:rPr dirty="0" sz="1200" spc="15">
                <a:solidFill>
                  <a:srgbClr val="FFFFFF"/>
                </a:solidFill>
                <a:latin typeface="Century Gothic"/>
                <a:cs typeface="Century Gothic"/>
              </a:rPr>
              <a:t>band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 rot="21060000">
            <a:off x="6228152" y="5605974"/>
            <a:ext cx="368124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35"/>
              </a:lnSpc>
            </a:pPr>
            <a:r>
              <a:rPr dirty="0" sz="1200" spc="2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2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00" spc="5">
                <a:solidFill>
                  <a:srgbClr val="FFFFFF"/>
                </a:solidFill>
                <a:latin typeface="Century Gothic"/>
                <a:cs typeface="Century Gothic"/>
              </a:rPr>
              <a:t>lid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906490" y="2457988"/>
            <a:ext cx="1141222" cy="1997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2020-01-16T00:27:43Z</dcterms:created>
  <dcterms:modified xsi:type="dcterms:W3CDTF">2020-01-16T00:27:43Z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2020-01-16T00:00:00Z</vt:filetime>
  </property>
</Properties>
</file>