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728272" y="1498922"/>
            <a:ext cx="2675532" cy="288349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56996" y="311353"/>
            <a:ext cx="6448856" cy="78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0326" y="6840859"/>
            <a:ext cx="2082800" cy="12306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000">
                <a:latin typeface="Century Gothic"/>
                <a:cs typeface="Century Gothic"/>
              </a:rPr>
              <a:t>Product </a:t>
            </a:r>
            <a:r>
              <a:rPr dirty="0" sz="1000" spc="-5">
                <a:latin typeface="Century Gothic"/>
                <a:cs typeface="Century Gothic"/>
              </a:rPr>
              <a:t>Dimension: Ø95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175mm</a:t>
            </a:r>
            <a:endParaRPr sz="1000">
              <a:latin typeface="Century Gothic"/>
              <a:cs typeface="Century Gothic"/>
            </a:endParaRPr>
          </a:p>
          <a:p>
            <a:pPr marL="12700" marR="599440">
              <a:lnSpc>
                <a:spcPct val="108300"/>
              </a:lnSpc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24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2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107314">
              <a:lnSpc>
                <a:spcPct val="108300"/>
              </a:lnSpc>
              <a:spcBef>
                <a:spcPts val="5"/>
              </a:spcBef>
            </a:pPr>
            <a:r>
              <a:rPr dirty="0" sz="1000" spc="-5">
                <a:latin typeface="Century Gothic"/>
                <a:cs typeface="Century Gothic"/>
              </a:rPr>
              <a:t>49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33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18cm (LxWxH)  Shipping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12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56996" y="311353"/>
            <a:ext cx="6443345" cy="7874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000"/>
              <a:t>M209</a:t>
            </a:r>
            <a:r>
              <a:rPr dirty="0" sz="5000" spc="-550"/>
              <a:t> </a:t>
            </a:r>
            <a:r>
              <a:rPr dirty="0" spc="-20"/>
              <a:t>Eco Coffee Travel </a:t>
            </a:r>
            <a:r>
              <a:rPr dirty="0" spc="-15"/>
              <a:t>Mug </a:t>
            </a:r>
            <a:r>
              <a:rPr dirty="0" spc="-20"/>
              <a:t>Ceramic 300ml</a:t>
            </a:r>
            <a:endParaRPr sz="5000"/>
          </a:p>
        </p:txBody>
      </p:sp>
      <p:sp>
        <p:nvSpPr>
          <p:cNvPr id="4" name="object 4"/>
          <p:cNvSpPr/>
          <p:nvPr/>
        </p:nvSpPr>
        <p:spPr>
          <a:xfrm>
            <a:off x="471599" y="6824416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279175" y="6824879"/>
            <a:ext cx="0" cy="1493520"/>
          </a:xfrm>
          <a:custGeom>
            <a:avLst/>
            <a:gdLst/>
            <a:ahLst/>
            <a:cxnLst/>
            <a:rect l="l" t="t" r="r" b="b"/>
            <a:pathLst>
              <a:path w="0" h="1493520">
                <a:moveTo>
                  <a:pt x="0" y="149292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650265" y="4803762"/>
            <a:ext cx="2222500" cy="14185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107950">
              <a:lnSpc>
                <a:spcPct val="1083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Become an </a:t>
            </a:r>
            <a:r>
              <a:rPr dirty="0" sz="1000">
                <a:latin typeface="Century Gothic"/>
                <a:cs typeface="Century Gothic"/>
              </a:rPr>
              <a:t>environmentally  friendly </a:t>
            </a:r>
            <a:r>
              <a:rPr dirty="0" sz="1000" spc="-5">
                <a:latin typeface="Century Gothic"/>
                <a:cs typeface="Century Gothic"/>
              </a:rPr>
              <a:t>world </a:t>
            </a:r>
            <a:r>
              <a:rPr dirty="0" sz="1000">
                <a:latin typeface="Century Gothic"/>
                <a:cs typeface="Century Gothic"/>
              </a:rPr>
              <a:t>citizen </a:t>
            </a:r>
            <a:r>
              <a:rPr dirty="0" sz="1000" spc="-5">
                <a:latin typeface="Century Gothic"/>
                <a:cs typeface="Century Gothic"/>
              </a:rPr>
              <a:t>with </a:t>
            </a:r>
            <a:r>
              <a:rPr dirty="0" sz="1000">
                <a:latin typeface="Century Gothic"/>
                <a:cs typeface="Century Gothic"/>
              </a:rPr>
              <a:t>this  ceramic travel mug, </a:t>
            </a:r>
            <a:r>
              <a:rPr dirty="0" sz="1000" spc="-5">
                <a:latin typeface="Century Gothic"/>
                <a:cs typeface="Century Gothic"/>
              </a:rPr>
              <a:t>saving </a:t>
            </a:r>
            <a:r>
              <a:rPr dirty="0" sz="1000">
                <a:latin typeface="Century Gothic"/>
                <a:cs typeface="Century Gothic"/>
              </a:rPr>
              <a:t>the  </a:t>
            </a:r>
            <a:r>
              <a:rPr dirty="0" sz="1000" spc="-5">
                <a:latin typeface="Century Gothic"/>
                <a:cs typeface="Century Gothic"/>
              </a:rPr>
              <a:t>waste </a:t>
            </a:r>
            <a:r>
              <a:rPr dirty="0" sz="1000">
                <a:latin typeface="Century Gothic"/>
                <a:cs typeface="Century Gothic"/>
              </a:rPr>
              <a:t>of </a:t>
            </a:r>
            <a:r>
              <a:rPr dirty="0" sz="1000" spc="-5">
                <a:latin typeface="Century Gothic"/>
                <a:cs typeface="Century Gothic"/>
              </a:rPr>
              <a:t>all </a:t>
            </a:r>
            <a:r>
              <a:rPr dirty="0" sz="1000">
                <a:latin typeface="Century Gothic"/>
                <a:cs typeface="Century Gothic"/>
              </a:rPr>
              <a:t>those takeaway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cups.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083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A </a:t>
            </a:r>
            <a:r>
              <a:rPr dirty="0" sz="1000" spc="-5">
                <a:latin typeface="Century Gothic"/>
                <a:cs typeface="Century Gothic"/>
              </a:rPr>
              <a:t>double walled, dishwasher safe,  </a:t>
            </a:r>
            <a:r>
              <a:rPr dirty="0" sz="1000">
                <a:latin typeface="Century Gothic"/>
                <a:cs typeface="Century Gothic"/>
              </a:rPr>
              <a:t>construction </a:t>
            </a:r>
            <a:r>
              <a:rPr dirty="0" sz="1000" spc="-5">
                <a:latin typeface="Century Gothic"/>
                <a:cs typeface="Century Gothic"/>
              </a:rPr>
              <a:t>with </a:t>
            </a:r>
            <a:r>
              <a:rPr dirty="0" sz="1000">
                <a:latin typeface="Century Gothic"/>
                <a:cs typeface="Century Gothic"/>
              </a:rPr>
              <a:t>colourful </a:t>
            </a:r>
            <a:r>
              <a:rPr dirty="0" sz="1000" spc="-5">
                <a:latin typeface="Century Gothic"/>
                <a:cs typeface="Century Gothic"/>
              </a:rPr>
              <a:t>silicone  lid and sleeve </a:t>
            </a:r>
            <a:r>
              <a:rPr dirty="0" sz="1000">
                <a:latin typeface="Century Gothic"/>
                <a:cs typeface="Century Gothic"/>
              </a:rPr>
              <a:t>make this a </a:t>
            </a:r>
            <a:r>
              <a:rPr dirty="0" sz="1000" spc="-5">
                <a:latin typeface="Century Gothic"/>
                <a:cs typeface="Century Gothic"/>
              </a:rPr>
              <a:t>stylish  and practical promotional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product.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50499" y="6848759"/>
            <a:ext cx="1321435" cy="7353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08300"/>
              </a:lnSpc>
              <a:spcBef>
                <a:spcPts val="489"/>
              </a:spcBef>
            </a:pPr>
            <a:r>
              <a:rPr dirty="0" sz="1000" spc="-5">
                <a:latin typeface="Century Gothic"/>
                <a:cs typeface="Century Gothic"/>
              </a:rPr>
              <a:t>35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30mm</a:t>
            </a:r>
            <a:r>
              <a:rPr dirty="0" sz="1000" spc="-9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(ceramic)  35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35mm</a:t>
            </a:r>
            <a:r>
              <a:rPr dirty="0" sz="1000" spc="-6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(silicone)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68000" y="4676828"/>
            <a:ext cx="6628130" cy="0"/>
          </a:xfrm>
          <a:custGeom>
            <a:avLst/>
            <a:gdLst/>
            <a:ahLst/>
            <a:cxnLst/>
            <a:rect l="l" t="t" r="r" b="b"/>
            <a:pathLst>
              <a:path w="6628130" h="0">
                <a:moveTo>
                  <a:pt x="0" y="0"/>
                </a:moveTo>
                <a:lnTo>
                  <a:pt x="662759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95770" y="1493752"/>
            <a:ext cx="987425" cy="987425"/>
          </a:xfrm>
          <a:custGeom>
            <a:avLst/>
            <a:gdLst/>
            <a:ahLst/>
            <a:cxnLst/>
            <a:rect l="l" t="t" r="r" b="b"/>
            <a:pathLst>
              <a:path w="987425" h="987425">
                <a:moveTo>
                  <a:pt x="510526" y="0"/>
                </a:moveTo>
                <a:lnTo>
                  <a:pt x="463771" y="678"/>
                </a:lnTo>
                <a:lnTo>
                  <a:pt x="416439" y="5886"/>
                </a:lnTo>
                <a:lnTo>
                  <a:pt x="369812" y="15560"/>
                </a:lnTo>
                <a:lnTo>
                  <a:pt x="325134" y="29364"/>
                </a:lnTo>
                <a:lnTo>
                  <a:pt x="282578" y="47061"/>
                </a:lnTo>
                <a:lnTo>
                  <a:pt x="242315" y="68414"/>
                </a:lnTo>
                <a:lnTo>
                  <a:pt x="204518" y="93186"/>
                </a:lnTo>
                <a:lnTo>
                  <a:pt x="169359" y="121141"/>
                </a:lnTo>
                <a:lnTo>
                  <a:pt x="137009" y="152042"/>
                </a:lnTo>
                <a:lnTo>
                  <a:pt x="107641" y="185651"/>
                </a:lnTo>
                <a:lnTo>
                  <a:pt x="81426" y="221733"/>
                </a:lnTo>
                <a:lnTo>
                  <a:pt x="58537" y="260049"/>
                </a:lnTo>
                <a:lnTo>
                  <a:pt x="39146" y="300364"/>
                </a:lnTo>
                <a:lnTo>
                  <a:pt x="23425" y="342441"/>
                </a:lnTo>
                <a:lnTo>
                  <a:pt x="11545" y="386042"/>
                </a:lnTo>
                <a:lnTo>
                  <a:pt x="3679" y="430932"/>
                </a:lnTo>
                <a:lnTo>
                  <a:pt x="0" y="476872"/>
                </a:lnTo>
                <a:lnTo>
                  <a:pt x="678" y="523627"/>
                </a:lnTo>
                <a:lnTo>
                  <a:pt x="5886" y="570959"/>
                </a:lnTo>
                <a:lnTo>
                  <a:pt x="15560" y="617586"/>
                </a:lnTo>
                <a:lnTo>
                  <a:pt x="29363" y="662264"/>
                </a:lnTo>
                <a:lnTo>
                  <a:pt x="47060" y="704820"/>
                </a:lnTo>
                <a:lnTo>
                  <a:pt x="68412" y="745083"/>
                </a:lnTo>
                <a:lnTo>
                  <a:pt x="93184" y="782880"/>
                </a:lnTo>
                <a:lnTo>
                  <a:pt x="121138" y="818039"/>
                </a:lnTo>
                <a:lnTo>
                  <a:pt x="152038" y="850389"/>
                </a:lnTo>
                <a:lnTo>
                  <a:pt x="185647" y="879757"/>
                </a:lnTo>
                <a:lnTo>
                  <a:pt x="221728" y="905972"/>
                </a:lnTo>
                <a:lnTo>
                  <a:pt x="260044" y="928861"/>
                </a:lnTo>
                <a:lnTo>
                  <a:pt x="300359" y="948252"/>
                </a:lnTo>
                <a:lnTo>
                  <a:pt x="342435" y="963973"/>
                </a:lnTo>
                <a:lnTo>
                  <a:pt x="386037" y="975853"/>
                </a:lnTo>
                <a:lnTo>
                  <a:pt x="430927" y="983719"/>
                </a:lnTo>
                <a:lnTo>
                  <a:pt x="476869" y="987398"/>
                </a:lnTo>
                <a:lnTo>
                  <a:pt x="523625" y="986720"/>
                </a:lnTo>
                <a:lnTo>
                  <a:pt x="570959" y="981512"/>
                </a:lnTo>
                <a:lnTo>
                  <a:pt x="617586" y="971838"/>
                </a:lnTo>
                <a:lnTo>
                  <a:pt x="662264" y="958034"/>
                </a:lnTo>
                <a:lnTo>
                  <a:pt x="704820" y="940337"/>
                </a:lnTo>
                <a:lnTo>
                  <a:pt x="745083" y="918984"/>
                </a:lnTo>
                <a:lnTo>
                  <a:pt x="782880" y="894212"/>
                </a:lnTo>
                <a:lnTo>
                  <a:pt x="818039" y="866257"/>
                </a:lnTo>
                <a:lnTo>
                  <a:pt x="850389" y="835356"/>
                </a:lnTo>
                <a:lnTo>
                  <a:pt x="879757" y="801747"/>
                </a:lnTo>
                <a:lnTo>
                  <a:pt x="905972" y="765665"/>
                </a:lnTo>
                <a:lnTo>
                  <a:pt x="928861" y="727349"/>
                </a:lnTo>
                <a:lnTo>
                  <a:pt x="948252" y="687034"/>
                </a:lnTo>
                <a:lnTo>
                  <a:pt x="963973" y="644957"/>
                </a:lnTo>
                <a:lnTo>
                  <a:pt x="975853" y="601355"/>
                </a:lnTo>
                <a:lnTo>
                  <a:pt x="983719" y="556466"/>
                </a:lnTo>
                <a:lnTo>
                  <a:pt x="987398" y="510526"/>
                </a:lnTo>
                <a:lnTo>
                  <a:pt x="986720" y="463771"/>
                </a:lnTo>
                <a:lnTo>
                  <a:pt x="981512" y="416439"/>
                </a:lnTo>
                <a:lnTo>
                  <a:pt x="971838" y="369812"/>
                </a:lnTo>
                <a:lnTo>
                  <a:pt x="958034" y="325134"/>
                </a:lnTo>
                <a:lnTo>
                  <a:pt x="940337" y="282578"/>
                </a:lnTo>
                <a:lnTo>
                  <a:pt x="918984" y="242315"/>
                </a:lnTo>
                <a:lnTo>
                  <a:pt x="894212" y="204518"/>
                </a:lnTo>
                <a:lnTo>
                  <a:pt x="866257" y="169359"/>
                </a:lnTo>
                <a:lnTo>
                  <a:pt x="835356" y="137009"/>
                </a:lnTo>
                <a:lnTo>
                  <a:pt x="801747" y="107641"/>
                </a:lnTo>
                <a:lnTo>
                  <a:pt x="765665" y="81426"/>
                </a:lnTo>
                <a:lnTo>
                  <a:pt x="727349" y="58537"/>
                </a:lnTo>
                <a:lnTo>
                  <a:pt x="687034" y="39146"/>
                </a:lnTo>
                <a:lnTo>
                  <a:pt x="644957" y="23425"/>
                </a:lnTo>
                <a:lnTo>
                  <a:pt x="601355" y="11545"/>
                </a:lnTo>
                <a:lnTo>
                  <a:pt x="556466" y="3679"/>
                </a:lnTo>
                <a:lnTo>
                  <a:pt x="510526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695770" y="1493752"/>
            <a:ext cx="987425" cy="987425"/>
          </a:xfrm>
          <a:custGeom>
            <a:avLst/>
            <a:gdLst/>
            <a:ahLst/>
            <a:cxnLst/>
            <a:rect l="l" t="t" r="r" b="b"/>
            <a:pathLst>
              <a:path w="987425" h="987425">
                <a:moveTo>
                  <a:pt x="570959" y="981512"/>
                </a:moveTo>
                <a:lnTo>
                  <a:pt x="617586" y="971838"/>
                </a:lnTo>
                <a:lnTo>
                  <a:pt x="662264" y="958034"/>
                </a:lnTo>
                <a:lnTo>
                  <a:pt x="704820" y="940337"/>
                </a:lnTo>
                <a:lnTo>
                  <a:pt x="745083" y="918984"/>
                </a:lnTo>
                <a:lnTo>
                  <a:pt x="782880" y="894212"/>
                </a:lnTo>
                <a:lnTo>
                  <a:pt x="818039" y="866257"/>
                </a:lnTo>
                <a:lnTo>
                  <a:pt x="850389" y="835356"/>
                </a:lnTo>
                <a:lnTo>
                  <a:pt x="879757" y="801747"/>
                </a:lnTo>
                <a:lnTo>
                  <a:pt x="905972" y="765665"/>
                </a:lnTo>
                <a:lnTo>
                  <a:pt x="928861" y="727349"/>
                </a:lnTo>
                <a:lnTo>
                  <a:pt x="948252" y="687034"/>
                </a:lnTo>
                <a:lnTo>
                  <a:pt x="963973" y="644957"/>
                </a:lnTo>
                <a:lnTo>
                  <a:pt x="975853" y="601355"/>
                </a:lnTo>
                <a:lnTo>
                  <a:pt x="983719" y="556466"/>
                </a:lnTo>
                <a:lnTo>
                  <a:pt x="987398" y="510526"/>
                </a:lnTo>
                <a:lnTo>
                  <a:pt x="986720" y="463771"/>
                </a:lnTo>
                <a:lnTo>
                  <a:pt x="981512" y="416439"/>
                </a:lnTo>
                <a:lnTo>
                  <a:pt x="971838" y="369812"/>
                </a:lnTo>
                <a:lnTo>
                  <a:pt x="958034" y="325134"/>
                </a:lnTo>
                <a:lnTo>
                  <a:pt x="940337" y="282578"/>
                </a:lnTo>
                <a:lnTo>
                  <a:pt x="918984" y="242315"/>
                </a:lnTo>
                <a:lnTo>
                  <a:pt x="894212" y="204518"/>
                </a:lnTo>
                <a:lnTo>
                  <a:pt x="866257" y="169359"/>
                </a:lnTo>
                <a:lnTo>
                  <a:pt x="835356" y="137009"/>
                </a:lnTo>
                <a:lnTo>
                  <a:pt x="801747" y="107641"/>
                </a:lnTo>
                <a:lnTo>
                  <a:pt x="765665" y="81426"/>
                </a:lnTo>
                <a:lnTo>
                  <a:pt x="727349" y="58537"/>
                </a:lnTo>
                <a:lnTo>
                  <a:pt x="687034" y="39146"/>
                </a:lnTo>
                <a:lnTo>
                  <a:pt x="644957" y="23425"/>
                </a:lnTo>
                <a:lnTo>
                  <a:pt x="601355" y="11545"/>
                </a:lnTo>
                <a:lnTo>
                  <a:pt x="556466" y="3679"/>
                </a:lnTo>
                <a:lnTo>
                  <a:pt x="510526" y="0"/>
                </a:lnTo>
                <a:lnTo>
                  <a:pt x="463771" y="678"/>
                </a:lnTo>
                <a:lnTo>
                  <a:pt x="416439" y="5886"/>
                </a:lnTo>
                <a:lnTo>
                  <a:pt x="369812" y="15560"/>
                </a:lnTo>
                <a:lnTo>
                  <a:pt x="325134" y="29364"/>
                </a:lnTo>
                <a:lnTo>
                  <a:pt x="282578" y="47061"/>
                </a:lnTo>
                <a:lnTo>
                  <a:pt x="242315" y="68414"/>
                </a:lnTo>
                <a:lnTo>
                  <a:pt x="204518" y="93186"/>
                </a:lnTo>
                <a:lnTo>
                  <a:pt x="169359" y="121141"/>
                </a:lnTo>
                <a:lnTo>
                  <a:pt x="137009" y="152042"/>
                </a:lnTo>
                <a:lnTo>
                  <a:pt x="107641" y="185651"/>
                </a:lnTo>
                <a:lnTo>
                  <a:pt x="81426" y="221733"/>
                </a:lnTo>
                <a:lnTo>
                  <a:pt x="58537" y="260049"/>
                </a:lnTo>
                <a:lnTo>
                  <a:pt x="39146" y="300364"/>
                </a:lnTo>
                <a:lnTo>
                  <a:pt x="23425" y="342441"/>
                </a:lnTo>
                <a:lnTo>
                  <a:pt x="11545" y="386042"/>
                </a:lnTo>
                <a:lnTo>
                  <a:pt x="3679" y="430932"/>
                </a:lnTo>
                <a:lnTo>
                  <a:pt x="0" y="476872"/>
                </a:lnTo>
                <a:lnTo>
                  <a:pt x="678" y="523627"/>
                </a:lnTo>
                <a:lnTo>
                  <a:pt x="5886" y="570959"/>
                </a:lnTo>
                <a:lnTo>
                  <a:pt x="15560" y="617586"/>
                </a:lnTo>
                <a:lnTo>
                  <a:pt x="29363" y="662264"/>
                </a:lnTo>
                <a:lnTo>
                  <a:pt x="47060" y="704820"/>
                </a:lnTo>
                <a:lnTo>
                  <a:pt x="68412" y="745083"/>
                </a:lnTo>
                <a:lnTo>
                  <a:pt x="93184" y="782880"/>
                </a:lnTo>
                <a:lnTo>
                  <a:pt x="121138" y="818039"/>
                </a:lnTo>
                <a:lnTo>
                  <a:pt x="152038" y="850389"/>
                </a:lnTo>
                <a:lnTo>
                  <a:pt x="185647" y="879757"/>
                </a:lnTo>
                <a:lnTo>
                  <a:pt x="221728" y="905972"/>
                </a:lnTo>
                <a:lnTo>
                  <a:pt x="260044" y="928861"/>
                </a:lnTo>
                <a:lnTo>
                  <a:pt x="300359" y="948252"/>
                </a:lnTo>
                <a:lnTo>
                  <a:pt x="342435" y="963973"/>
                </a:lnTo>
                <a:lnTo>
                  <a:pt x="386037" y="975853"/>
                </a:lnTo>
                <a:lnTo>
                  <a:pt x="430927" y="983719"/>
                </a:lnTo>
                <a:lnTo>
                  <a:pt x="476869" y="987398"/>
                </a:lnTo>
                <a:lnTo>
                  <a:pt x="523625" y="986720"/>
                </a:lnTo>
                <a:lnTo>
                  <a:pt x="570959" y="981512"/>
                </a:lnTo>
                <a:close/>
              </a:path>
            </a:pathLst>
          </a:custGeom>
          <a:ln w="50926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 rot="21060000">
            <a:off x="923081" y="1660609"/>
            <a:ext cx="449920" cy="178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05"/>
              </a:lnSpc>
            </a:pPr>
            <a:r>
              <a:rPr dirty="0" sz="1400">
                <a:solidFill>
                  <a:srgbClr val="FFFFFF"/>
                </a:solidFill>
                <a:latin typeface="Century Gothic"/>
                <a:cs typeface="Century Gothic"/>
              </a:rPr>
              <a:t>food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 txBox="1"/>
          <p:nvPr/>
        </p:nvSpPr>
        <p:spPr>
          <a:xfrm rot="21060000">
            <a:off x="893929" y="1837105"/>
            <a:ext cx="564462" cy="178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05"/>
              </a:lnSpc>
            </a:pPr>
            <a:r>
              <a:rPr dirty="0" sz="1400">
                <a:solidFill>
                  <a:srgbClr val="FFFFFF"/>
                </a:solidFill>
                <a:latin typeface="Century Gothic"/>
                <a:cs typeface="Century Gothic"/>
              </a:rPr>
              <a:t>grade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 txBox="1"/>
          <p:nvPr/>
        </p:nvSpPr>
        <p:spPr>
          <a:xfrm rot="21060000">
            <a:off x="829641" y="2013602"/>
            <a:ext cx="748801" cy="178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05"/>
              </a:lnSpc>
            </a:pPr>
            <a:r>
              <a:rPr dirty="0" sz="1400">
                <a:solidFill>
                  <a:srgbClr val="FFFFFF"/>
                </a:solidFill>
                <a:latin typeface="Century Gothic"/>
                <a:cs typeface="Century Gothic"/>
              </a:rPr>
              <a:t>ceramic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264775" y="1267202"/>
            <a:ext cx="0" cy="3409315"/>
          </a:xfrm>
          <a:custGeom>
            <a:avLst/>
            <a:gdLst/>
            <a:ahLst/>
            <a:cxnLst/>
            <a:rect l="l" t="t" r="r" b="b"/>
            <a:pathLst>
              <a:path w="0" h="3409315">
                <a:moveTo>
                  <a:pt x="0" y="340920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5464467" y="6847056"/>
            <a:ext cx="669290" cy="7353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  <a:p>
            <a:pPr marL="228600" indent="-216535">
              <a:lnSpc>
                <a:spcPct val="100000"/>
              </a:lnSpc>
              <a:spcBef>
                <a:spcPts val="585"/>
              </a:spcBef>
              <a:buAutoNum type="alphaUcPeriod" startAt="3"/>
              <a:tabLst>
                <a:tab pos="229235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endParaRPr sz="1000">
              <a:latin typeface="Century Gothic"/>
              <a:cs typeface="Century Gothic"/>
            </a:endParaRPr>
          </a:p>
          <a:p>
            <a:pPr marL="228600" indent="-216535">
              <a:lnSpc>
                <a:spcPct val="100000"/>
              </a:lnSpc>
              <a:spcBef>
                <a:spcPts val="100"/>
              </a:spcBef>
              <a:buAutoNum type="alphaUcPeriod" startAt="3"/>
              <a:tabLst>
                <a:tab pos="229235" algn="l"/>
              </a:tabLst>
            </a:pPr>
            <a:r>
              <a:rPr dirty="0" sz="1000">
                <a:latin typeface="Century Gothic"/>
                <a:cs typeface="Century Gothic"/>
              </a:rPr>
              <a:t>Red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295174" y="6825603"/>
            <a:ext cx="0" cy="1492250"/>
          </a:xfrm>
          <a:custGeom>
            <a:avLst/>
            <a:gdLst/>
            <a:ahLst/>
            <a:cxnLst/>
            <a:rect l="l" t="t" r="r" b="b"/>
            <a:pathLst>
              <a:path w="0" h="1492250">
                <a:moveTo>
                  <a:pt x="0" y="1492199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3791437" y="4852282"/>
            <a:ext cx="1858645" cy="829944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48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300ml </a:t>
            </a:r>
            <a:r>
              <a:rPr dirty="0" sz="1000">
                <a:latin typeface="Century Gothic"/>
                <a:cs typeface="Century Gothic"/>
              </a:rPr>
              <a:t>food grade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ceramic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385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Double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walled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384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Dishwasher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safe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38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BPA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free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70879" y="1267889"/>
            <a:ext cx="6624955" cy="0"/>
          </a:xfrm>
          <a:custGeom>
            <a:avLst/>
            <a:gdLst/>
            <a:ahLst/>
            <a:cxnLst/>
            <a:rect l="l" t="t" r="r" b="b"/>
            <a:pathLst>
              <a:path w="6624955" h="0">
                <a:moveTo>
                  <a:pt x="0" y="0"/>
                </a:moveTo>
                <a:lnTo>
                  <a:pt x="6624713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71599" y="831917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481732" y="1429734"/>
            <a:ext cx="987425" cy="987425"/>
          </a:xfrm>
          <a:custGeom>
            <a:avLst/>
            <a:gdLst/>
            <a:ahLst/>
            <a:cxnLst/>
            <a:rect l="l" t="t" r="r" b="b"/>
            <a:pathLst>
              <a:path w="987425" h="987425">
                <a:moveTo>
                  <a:pt x="510526" y="0"/>
                </a:moveTo>
                <a:lnTo>
                  <a:pt x="463771" y="678"/>
                </a:lnTo>
                <a:lnTo>
                  <a:pt x="416439" y="5886"/>
                </a:lnTo>
                <a:lnTo>
                  <a:pt x="369812" y="15560"/>
                </a:lnTo>
                <a:lnTo>
                  <a:pt x="325134" y="29363"/>
                </a:lnTo>
                <a:lnTo>
                  <a:pt x="282578" y="47060"/>
                </a:lnTo>
                <a:lnTo>
                  <a:pt x="242315" y="68412"/>
                </a:lnTo>
                <a:lnTo>
                  <a:pt x="204518" y="93184"/>
                </a:lnTo>
                <a:lnTo>
                  <a:pt x="169359" y="121138"/>
                </a:lnTo>
                <a:lnTo>
                  <a:pt x="137009" y="152038"/>
                </a:lnTo>
                <a:lnTo>
                  <a:pt x="107641" y="185647"/>
                </a:lnTo>
                <a:lnTo>
                  <a:pt x="81426" y="221728"/>
                </a:lnTo>
                <a:lnTo>
                  <a:pt x="58537" y="260044"/>
                </a:lnTo>
                <a:lnTo>
                  <a:pt x="39146" y="300359"/>
                </a:lnTo>
                <a:lnTo>
                  <a:pt x="23425" y="342435"/>
                </a:lnTo>
                <a:lnTo>
                  <a:pt x="11545" y="386037"/>
                </a:lnTo>
                <a:lnTo>
                  <a:pt x="3679" y="430927"/>
                </a:lnTo>
                <a:lnTo>
                  <a:pt x="0" y="476869"/>
                </a:lnTo>
                <a:lnTo>
                  <a:pt x="678" y="523625"/>
                </a:lnTo>
                <a:lnTo>
                  <a:pt x="5886" y="570959"/>
                </a:lnTo>
                <a:lnTo>
                  <a:pt x="15560" y="617586"/>
                </a:lnTo>
                <a:lnTo>
                  <a:pt x="29363" y="662264"/>
                </a:lnTo>
                <a:lnTo>
                  <a:pt x="47060" y="704820"/>
                </a:lnTo>
                <a:lnTo>
                  <a:pt x="68412" y="745083"/>
                </a:lnTo>
                <a:lnTo>
                  <a:pt x="93184" y="782880"/>
                </a:lnTo>
                <a:lnTo>
                  <a:pt x="121138" y="818039"/>
                </a:lnTo>
                <a:lnTo>
                  <a:pt x="152038" y="850389"/>
                </a:lnTo>
                <a:lnTo>
                  <a:pt x="185647" y="879757"/>
                </a:lnTo>
                <a:lnTo>
                  <a:pt x="221728" y="905972"/>
                </a:lnTo>
                <a:lnTo>
                  <a:pt x="260044" y="928861"/>
                </a:lnTo>
                <a:lnTo>
                  <a:pt x="300359" y="948252"/>
                </a:lnTo>
                <a:lnTo>
                  <a:pt x="342435" y="963973"/>
                </a:lnTo>
                <a:lnTo>
                  <a:pt x="386037" y="975853"/>
                </a:lnTo>
                <a:lnTo>
                  <a:pt x="430927" y="983719"/>
                </a:lnTo>
                <a:lnTo>
                  <a:pt x="476869" y="987398"/>
                </a:lnTo>
                <a:lnTo>
                  <a:pt x="523625" y="986720"/>
                </a:lnTo>
                <a:lnTo>
                  <a:pt x="570959" y="981512"/>
                </a:lnTo>
                <a:lnTo>
                  <a:pt x="617586" y="971838"/>
                </a:lnTo>
                <a:lnTo>
                  <a:pt x="662264" y="958034"/>
                </a:lnTo>
                <a:lnTo>
                  <a:pt x="704820" y="940337"/>
                </a:lnTo>
                <a:lnTo>
                  <a:pt x="745083" y="918984"/>
                </a:lnTo>
                <a:lnTo>
                  <a:pt x="782880" y="894212"/>
                </a:lnTo>
                <a:lnTo>
                  <a:pt x="818039" y="866257"/>
                </a:lnTo>
                <a:lnTo>
                  <a:pt x="850389" y="835356"/>
                </a:lnTo>
                <a:lnTo>
                  <a:pt x="879757" y="801747"/>
                </a:lnTo>
                <a:lnTo>
                  <a:pt x="905972" y="765665"/>
                </a:lnTo>
                <a:lnTo>
                  <a:pt x="928861" y="727349"/>
                </a:lnTo>
                <a:lnTo>
                  <a:pt x="948252" y="687034"/>
                </a:lnTo>
                <a:lnTo>
                  <a:pt x="963973" y="644957"/>
                </a:lnTo>
                <a:lnTo>
                  <a:pt x="975853" y="601355"/>
                </a:lnTo>
                <a:lnTo>
                  <a:pt x="983719" y="556466"/>
                </a:lnTo>
                <a:lnTo>
                  <a:pt x="987398" y="510526"/>
                </a:lnTo>
                <a:lnTo>
                  <a:pt x="986720" y="463771"/>
                </a:lnTo>
                <a:lnTo>
                  <a:pt x="981512" y="416439"/>
                </a:lnTo>
                <a:lnTo>
                  <a:pt x="971838" y="369812"/>
                </a:lnTo>
                <a:lnTo>
                  <a:pt x="958034" y="325134"/>
                </a:lnTo>
                <a:lnTo>
                  <a:pt x="940337" y="282578"/>
                </a:lnTo>
                <a:lnTo>
                  <a:pt x="918984" y="242315"/>
                </a:lnTo>
                <a:lnTo>
                  <a:pt x="894212" y="204518"/>
                </a:lnTo>
                <a:lnTo>
                  <a:pt x="866257" y="169359"/>
                </a:lnTo>
                <a:lnTo>
                  <a:pt x="835356" y="137009"/>
                </a:lnTo>
                <a:lnTo>
                  <a:pt x="801747" y="107641"/>
                </a:lnTo>
                <a:lnTo>
                  <a:pt x="765665" y="81426"/>
                </a:lnTo>
                <a:lnTo>
                  <a:pt x="727349" y="58537"/>
                </a:lnTo>
                <a:lnTo>
                  <a:pt x="687034" y="39146"/>
                </a:lnTo>
                <a:lnTo>
                  <a:pt x="644957" y="23425"/>
                </a:lnTo>
                <a:lnTo>
                  <a:pt x="601355" y="11545"/>
                </a:lnTo>
                <a:lnTo>
                  <a:pt x="556466" y="3679"/>
                </a:lnTo>
                <a:lnTo>
                  <a:pt x="510526" y="0"/>
                </a:lnTo>
                <a:close/>
              </a:path>
            </a:pathLst>
          </a:custGeom>
          <a:solidFill>
            <a:srgbClr val="1268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481732" y="1429734"/>
            <a:ext cx="987425" cy="987425"/>
          </a:xfrm>
          <a:custGeom>
            <a:avLst/>
            <a:gdLst/>
            <a:ahLst/>
            <a:cxnLst/>
            <a:rect l="l" t="t" r="r" b="b"/>
            <a:pathLst>
              <a:path w="987425" h="987425">
                <a:moveTo>
                  <a:pt x="570959" y="981512"/>
                </a:moveTo>
                <a:lnTo>
                  <a:pt x="617586" y="971838"/>
                </a:lnTo>
                <a:lnTo>
                  <a:pt x="662264" y="958034"/>
                </a:lnTo>
                <a:lnTo>
                  <a:pt x="704820" y="940337"/>
                </a:lnTo>
                <a:lnTo>
                  <a:pt x="745083" y="918984"/>
                </a:lnTo>
                <a:lnTo>
                  <a:pt x="782880" y="894212"/>
                </a:lnTo>
                <a:lnTo>
                  <a:pt x="818039" y="866257"/>
                </a:lnTo>
                <a:lnTo>
                  <a:pt x="850389" y="835356"/>
                </a:lnTo>
                <a:lnTo>
                  <a:pt x="879757" y="801747"/>
                </a:lnTo>
                <a:lnTo>
                  <a:pt x="905972" y="765665"/>
                </a:lnTo>
                <a:lnTo>
                  <a:pt x="928861" y="727349"/>
                </a:lnTo>
                <a:lnTo>
                  <a:pt x="948252" y="687034"/>
                </a:lnTo>
                <a:lnTo>
                  <a:pt x="963973" y="644957"/>
                </a:lnTo>
                <a:lnTo>
                  <a:pt x="975853" y="601355"/>
                </a:lnTo>
                <a:lnTo>
                  <a:pt x="983719" y="556466"/>
                </a:lnTo>
                <a:lnTo>
                  <a:pt x="987398" y="510526"/>
                </a:lnTo>
                <a:lnTo>
                  <a:pt x="986720" y="463771"/>
                </a:lnTo>
                <a:lnTo>
                  <a:pt x="981512" y="416439"/>
                </a:lnTo>
                <a:lnTo>
                  <a:pt x="971838" y="369812"/>
                </a:lnTo>
                <a:lnTo>
                  <a:pt x="958034" y="325134"/>
                </a:lnTo>
                <a:lnTo>
                  <a:pt x="940337" y="282578"/>
                </a:lnTo>
                <a:lnTo>
                  <a:pt x="918984" y="242315"/>
                </a:lnTo>
                <a:lnTo>
                  <a:pt x="894212" y="204518"/>
                </a:lnTo>
                <a:lnTo>
                  <a:pt x="866257" y="169359"/>
                </a:lnTo>
                <a:lnTo>
                  <a:pt x="835356" y="137009"/>
                </a:lnTo>
                <a:lnTo>
                  <a:pt x="801747" y="107641"/>
                </a:lnTo>
                <a:lnTo>
                  <a:pt x="765665" y="81426"/>
                </a:lnTo>
                <a:lnTo>
                  <a:pt x="727349" y="58537"/>
                </a:lnTo>
                <a:lnTo>
                  <a:pt x="687034" y="39146"/>
                </a:lnTo>
                <a:lnTo>
                  <a:pt x="644957" y="23425"/>
                </a:lnTo>
                <a:lnTo>
                  <a:pt x="601355" y="11545"/>
                </a:lnTo>
                <a:lnTo>
                  <a:pt x="556466" y="3679"/>
                </a:lnTo>
                <a:lnTo>
                  <a:pt x="510526" y="0"/>
                </a:lnTo>
                <a:lnTo>
                  <a:pt x="463771" y="678"/>
                </a:lnTo>
                <a:lnTo>
                  <a:pt x="416439" y="5886"/>
                </a:lnTo>
                <a:lnTo>
                  <a:pt x="369812" y="15560"/>
                </a:lnTo>
                <a:lnTo>
                  <a:pt x="325134" y="29363"/>
                </a:lnTo>
                <a:lnTo>
                  <a:pt x="282578" y="47060"/>
                </a:lnTo>
                <a:lnTo>
                  <a:pt x="242315" y="68412"/>
                </a:lnTo>
                <a:lnTo>
                  <a:pt x="204518" y="93184"/>
                </a:lnTo>
                <a:lnTo>
                  <a:pt x="169359" y="121138"/>
                </a:lnTo>
                <a:lnTo>
                  <a:pt x="137009" y="152038"/>
                </a:lnTo>
                <a:lnTo>
                  <a:pt x="107641" y="185647"/>
                </a:lnTo>
                <a:lnTo>
                  <a:pt x="81426" y="221728"/>
                </a:lnTo>
                <a:lnTo>
                  <a:pt x="58537" y="260044"/>
                </a:lnTo>
                <a:lnTo>
                  <a:pt x="39146" y="300359"/>
                </a:lnTo>
                <a:lnTo>
                  <a:pt x="23425" y="342435"/>
                </a:lnTo>
                <a:lnTo>
                  <a:pt x="11545" y="386037"/>
                </a:lnTo>
                <a:lnTo>
                  <a:pt x="3679" y="430927"/>
                </a:lnTo>
                <a:lnTo>
                  <a:pt x="0" y="476869"/>
                </a:lnTo>
                <a:lnTo>
                  <a:pt x="678" y="523625"/>
                </a:lnTo>
                <a:lnTo>
                  <a:pt x="5886" y="570959"/>
                </a:lnTo>
                <a:lnTo>
                  <a:pt x="15560" y="617586"/>
                </a:lnTo>
                <a:lnTo>
                  <a:pt x="29363" y="662264"/>
                </a:lnTo>
                <a:lnTo>
                  <a:pt x="47060" y="704820"/>
                </a:lnTo>
                <a:lnTo>
                  <a:pt x="68412" y="745083"/>
                </a:lnTo>
                <a:lnTo>
                  <a:pt x="93184" y="782880"/>
                </a:lnTo>
                <a:lnTo>
                  <a:pt x="121138" y="818039"/>
                </a:lnTo>
                <a:lnTo>
                  <a:pt x="152038" y="850389"/>
                </a:lnTo>
                <a:lnTo>
                  <a:pt x="185647" y="879757"/>
                </a:lnTo>
                <a:lnTo>
                  <a:pt x="221728" y="905972"/>
                </a:lnTo>
                <a:lnTo>
                  <a:pt x="260044" y="928861"/>
                </a:lnTo>
                <a:lnTo>
                  <a:pt x="300359" y="948252"/>
                </a:lnTo>
                <a:lnTo>
                  <a:pt x="342435" y="963973"/>
                </a:lnTo>
                <a:lnTo>
                  <a:pt x="386037" y="975853"/>
                </a:lnTo>
                <a:lnTo>
                  <a:pt x="430927" y="983719"/>
                </a:lnTo>
                <a:lnTo>
                  <a:pt x="476869" y="987398"/>
                </a:lnTo>
                <a:lnTo>
                  <a:pt x="523625" y="986720"/>
                </a:lnTo>
                <a:lnTo>
                  <a:pt x="570959" y="981512"/>
                </a:lnTo>
                <a:close/>
              </a:path>
            </a:pathLst>
          </a:custGeom>
          <a:ln w="50927">
            <a:solidFill>
              <a:srgbClr val="8DC63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 rot="21060000">
            <a:off x="3630693" y="1762002"/>
            <a:ext cx="647551" cy="178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05"/>
              </a:lnSpc>
            </a:pPr>
            <a:r>
              <a:rPr dirty="0" sz="1400" spc="-5">
                <a:solidFill>
                  <a:srgbClr val="FFFFFF"/>
                </a:solidFill>
                <a:latin typeface="Century Gothic"/>
                <a:cs typeface="Century Gothic"/>
              </a:rPr>
              <a:t>double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25" name="object 25"/>
          <p:cNvSpPr txBox="1"/>
          <p:nvPr/>
        </p:nvSpPr>
        <p:spPr>
          <a:xfrm rot="21060000">
            <a:off x="3678339" y="1938500"/>
            <a:ext cx="607993" cy="178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05"/>
              </a:lnSpc>
            </a:pPr>
            <a:r>
              <a:rPr dirty="0" sz="1400" spc="-5">
                <a:solidFill>
                  <a:srgbClr val="FFFFFF"/>
                </a:solidFill>
                <a:latin typeface="Century Gothic"/>
                <a:cs typeface="Century Gothic"/>
              </a:rPr>
              <a:t>walled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5879480" y="4923649"/>
            <a:ext cx="987425" cy="987425"/>
          </a:xfrm>
          <a:custGeom>
            <a:avLst/>
            <a:gdLst/>
            <a:ahLst/>
            <a:cxnLst/>
            <a:rect l="l" t="t" r="r" b="b"/>
            <a:pathLst>
              <a:path w="987425" h="987425">
                <a:moveTo>
                  <a:pt x="510526" y="0"/>
                </a:moveTo>
                <a:lnTo>
                  <a:pt x="463771" y="678"/>
                </a:lnTo>
                <a:lnTo>
                  <a:pt x="416439" y="5886"/>
                </a:lnTo>
                <a:lnTo>
                  <a:pt x="369812" y="15560"/>
                </a:lnTo>
                <a:lnTo>
                  <a:pt x="325134" y="29364"/>
                </a:lnTo>
                <a:lnTo>
                  <a:pt x="282578" y="47061"/>
                </a:lnTo>
                <a:lnTo>
                  <a:pt x="242315" y="68414"/>
                </a:lnTo>
                <a:lnTo>
                  <a:pt x="204518" y="93186"/>
                </a:lnTo>
                <a:lnTo>
                  <a:pt x="169359" y="121141"/>
                </a:lnTo>
                <a:lnTo>
                  <a:pt x="137009" y="152042"/>
                </a:lnTo>
                <a:lnTo>
                  <a:pt x="107641" y="185651"/>
                </a:lnTo>
                <a:lnTo>
                  <a:pt x="81426" y="221733"/>
                </a:lnTo>
                <a:lnTo>
                  <a:pt x="58537" y="260049"/>
                </a:lnTo>
                <a:lnTo>
                  <a:pt x="39146" y="300364"/>
                </a:lnTo>
                <a:lnTo>
                  <a:pt x="23425" y="342441"/>
                </a:lnTo>
                <a:lnTo>
                  <a:pt x="11545" y="386042"/>
                </a:lnTo>
                <a:lnTo>
                  <a:pt x="3679" y="430932"/>
                </a:lnTo>
                <a:lnTo>
                  <a:pt x="0" y="476872"/>
                </a:lnTo>
                <a:lnTo>
                  <a:pt x="678" y="523627"/>
                </a:lnTo>
                <a:lnTo>
                  <a:pt x="5886" y="570959"/>
                </a:lnTo>
                <a:lnTo>
                  <a:pt x="15560" y="617586"/>
                </a:lnTo>
                <a:lnTo>
                  <a:pt x="29363" y="662264"/>
                </a:lnTo>
                <a:lnTo>
                  <a:pt x="47060" y="704820"/>
                </a:lnTo>
                <a:lnTo>
                  <a:pt x="68412" y="745083"/>
                </a:lnTo>
                <a:lnTo>
                  <a:pt x="93184" y="782880"/>
                </a:lnTo>
                <a:lnTo>
                  <a:pt x="121138" y="818039"/>
                </a:lnTo>
                <a:lnTo>
                  <a:pt x="152038" y="850389"/>
                </a:lnTo>
                <a:lnTo>
                  <a:pt x="185647" y="879757"/>
                </a:lnTo>
                <a:lnTo>
                  <a:pt x="221728" y="905972"/>
                </a:lnTo>
                <a:lnTo>
                  <a:pt x="260044" y="928861"/>
                </a:lnTo>
                <a:lnTo>
                  <a:pt x="300359" y="948252"/>
                </a:lnTo>
                <a:lnTo>
                  <a:pt x="342435" y="963973"/>
                </a:lnTo>
                <a:lnTo>
                  <a:pt x="386037" y="975853"/>
                </a:lnTo>
                <a:lnTo>
                  <a:pt x="430927" y="983719"/>
                </a:lnTo>
                <a:lnTo>
                  <a:pt x="476869" y="987398"/>
                </a:lnTo>
                <a:lnTo>
                  <a:pt x="523625" y="986720"/>
                </a:lnTo>
                <a:lnTo>
                  <a:pt x="570959" y="981512"/>
                </a:lnTo>
                <a:lnTo>
                  <a:pt x="617586" y="971838"/>
                </a:lnTo>
                <a:lnTo>
                  <a:pt x="662264" y="958034"/>
                </a:lnTo>
                <a:lnTo>
                  <a:pt x="704820" y="940337"/>
                </a:lnTo>
                <a:lnTo>
                  <a:pt x="745083" y="918984"/>
                </a:lnTo>
                <a:lnTo>
                  <a:pt x="782880" y="894212"/>
                </a:lnTo>
                <a:lnTo>
                  <a:pt x="818039" y="866257"/>
                </a:lnTo>
                <a:lnTo>
                  <a:pt x="850389" y="835356"/>
                </a:lnTo>
                <a:lnTo>
                  <a:pt x="879757" y="801747"/>
                </a:lnTo>
                <a:lnTo>
                  <a:pt x="905972" y="765665"/>
                </a:lnTo>
                <a:lnTo>
                  <a:pt x="928861" y="727349"/>
                </a:lnTo>
                <a:lnTo>
                  <a:pt x="948252" y="687034"/>
                </a:lnTo>
                <a:lnTo>
                  <a:pt x="963973" y="644957"/>
                </a:lnTo>
                <a:lnTo>
                  <a:pt x="975853" y="601355"/>
                </a:lnTo>
                <a:lnTo>
                  <a:pt x="983719" y="556466"/>
                </a:lnTo>
                <a:lnTo>
                  <a:pt x="987398" y="510526"/>
                </a:lnTo>
                <a:lnTo>
                  <a:pt x="986720" y="463771"/>
                </a:lnTo>
                <a:lnTo>
                  <a:pt x="981512" y="416439"/>
                </a:lnTo>
                <a:lnTo>
                  <a:pt x="971838" y="369812"/>
                </a:lnTo>
                <a:lnTo>
                  <a:pt x="958034" y="325134"/>
                </a:lnTo>
                <a:lnTo>
                  <a:pt x="940337" y="282578"/>
                </a:lnTo>
                <a:lnTo>
                  <a:pt x="918984" y="242315"/>
                </a:lnTo>
                <a:lnTo>
                  <a:pt x="894212" y="204518"/>
                </a:lnTo>
                <a:lnTo>
                  <a:pt x="866257" y="169359"/>
                </a:lnTo>
                <a:lnTo>
                  <a:pt x="835356" y="137009"/>
                </a:lnTo>
                <a:lnTo>
                  <a:pt x="801747" y="107641"/>
                </a:lnTo>
                <a:lnTo>
                  <a:pt x="765665" y="81426"/>
                </a:lnTo>
                <a:lnTo>
                  <a:pt x="727349" y="58537"/>
                </a:lnTo>
                <a:lnTo>
                  <a:pt x="687034" y="39146"/>
                </a:lnTo>
                <a:lnTo>
                  <a:pt x="644957" y="23425"/>
                </a:lnTo>
                <a:lnTo>
                  <a:pt x="601355" y="11545"/>
                </a:lnTo>
                <a:lnTo>
                  <a:pt x="556466" y="3679"/>
                </a:lnTo>
                <a:lnTo>
                  <a:pt x="510526" y="0"/>
                </a:lnTo>
                <a:close/>
              </a:path>
            </a:pathLst>
          </a:custGeom>
          <a:solidFill>
            <a:srgbClr val="F794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5879480" y="4923649"/>
            <a:ext cx="987425" cy="987425"/>
          </a:xfrm>
          <a:custGeom>
            <a:avLst/>
            <a:gdLst/>
            <a:ahLst/>
            <a:cxnLst/>
            <a:rect l="l" t="t" r="r" b="b"/>
            <a:pathLst>
              <a:path w="987425" h="987425">
                <a:moveTo>
                  <a:pt x="570959" y="981512"/>
                </a:moveTo>
                <a:lnTo>
                  <a:pt x="617586" y="971838"/>
                </a:lnTo>
                <a:lnTo>
                  <a:pt x="662264" y="958034"/>
                </a:lnTo>
                <a:lnTo>
                  <a:pt x="704820" y="940337"/>
                </a:lnTo>
                <a:lnTo>
                  <a:pt x="745083" y="918984"/>
                </a:lnTo>
                <a:lnTo>
                  <a:pt x="782880" y="894212"/>
                </a:lnTo>
                <a:lnTo>
                  <a:pt x="818039" y="866257"/>
                </a:lnTo>
                <a:lnTo>
                  <a:pt x="850389" y="835356"/>
                </a:lnTo>
                <a:lnTo>
                  <a:pt x="879757" y="801747"/>
                </a:lnTo>
                <a:lnTo>
                  <a:pt x="905972" y="765665"/>
                </a:lnTo>
                <a:lnTo>
                  <a:pt x="928861" y="727349"/>
                </a:lnTo>
                <a:lnTo>
                  <a:pt x="948252" y="687034"/>
                </a:lnTo>
                <a:lnTo>
                  <a:pt x="963973" y="644957"/>
                </a:lnTo>
                <a:lnTo>
                  <a:pt x="975853" y="601355"/>
                </a:lnTo>
                <a:lnTo>
                  <a:pt x="983719" y="556466"/>
                </a:lnTo>
                <a:lnTo>
                  <a:pt x="987398" y="510526"/>
                </a:lnTo>
                <a:lnTo>
                  <a:pt x="986720" y="463771"/>
                </a:lnTo>
                <a:lnTo>
                  <a:pt x="981512" y="416439"/>
                </a:lnTo>
                <a:lnTo>
                  <a:pt x="971838" y="369812"/>
                </a:lnTo>
                <a:lnTo>
                  <a:pt x="958034" y="325134"/>
                </a:lnTo>
                <a:lnTo>
                  <a:pt x="940337" y="282578"/>
                </a:lnTo>
                <a:lnTo>
                  <a:pt x="918984" y="242315"/>
                </a:lnTo>
                <a:lnTo>
                  <a:pt x="894212" y="204518"/>
                </a:lnTo>
                <a:lnTo>
                  <a:pt x="866257" y="169359"/>
                </a:lnTo>
                <a:lnTo>
                  <a:pt x="835356" y="137009"/>
                </a:lnTo>
                <a:lnTo>
                  <a:pt x="801747" y="107641"/>
                </a:lnTo>
                <a:lnTo>
                  <a:pt x="765665" y="81426"/>
                </a:lnTo>
                <a:lnTo>
                  <a:pt x="727349" y="58537"/>
                </a:lnTo>
                <a:lnTo>
                  <a:pt x="687034" y="39146"/>
                </a:lnTo>
                <a:lnTo>
                  <a:pt x="644957" y="23425"/>
                </a:lnTo>
                <a:lnTo>
                  <a:pt x="601355" y="11545"/>
                </a:lnTo>
                <a:lnTo>
                  <a:pt x="556466" y="3679"/>
                </a:lnTo>
                <a:lnTo>
                  <a:pt x="510526" y="0"/>
                </a:lnTo>
                <a:lnTo>
                  <a:pt x="463771" y="678"/>
                </a:lnTo>
                <a:lnTo>
                  <a:pt x="416439" y="5886"/>
                </a:lnTo>
                <a:lnTo>
                  <a:pt x="369812" y="15560"/>
                </a:lnTo>
                <a:lnTo>
                  <a:pt x="325134" y="29364"/>
                </a:lnTo>
                <a:lnTo>
                  <a:pt x="282578" y="47061"/>
                </a:lnTo>
                <a:lnTo>
                  <a:pt x="242315" y="68414"/>
                </a:lnTo>
                <a:lnTo>
                  <a:pt x="204518" y="93186"/>
                </a:lnTo>
                <a:lnTo>
                  <a:pt x="169359" y="121141"/>
                </a:lnTo>
                <a:lnTo>
                  <a:pt x="137009" y="152042"/>
                </a:lnTo>
                <a:lnTo>
                  <a:pt x="107641" y="185651"/>
                </a:lnTo>
                <a:lnTo>
                  <a:pt x="81426" y="221733"/>
                </a:lnTo>
                <a:lnTo>
                  <a:pt x="58537" y="260049"/>
                </a:lnTo>
                <a:lnTo>
                  <a:pt x="39146" y="300364"/>
                </a:lnTo>
                <a:lnTo>
                  <a:pt x="23425" y="342441"/>
                </a:lnTo>
                <a:lnTo>
                  <a:pt x="11545" y="386042"/>
                </a:lnTo>
                <a:lnTo>
                  <a:pt x="3679" y="430932"/>
                </a:lnTo>
                <a:lnTo>
                  <a:pt x="0" y="476872"/>
                </a:lnTo>
                <a:lnTo>
                  <a:pt x="678" y="523627"/>
                </a:lnTo>
                <a:lnTo>
                  <a:pt x="5886" y="570959"/>
                </a:lnTo>
                <a:lnTo>
                  <a:pt x="15560" y="617586"/>
                </a:lnTo>
                <a:lnTo>
                  <a:pt x="29363" y="662264"/>
                </a:lnTo>
                <a:lnTo>
                  <a:pt x="47060" y="704820"/>
                </a:lnTo>
                <a:lnTo>
                  <a:pt x="68412" y="745083"/>
                </a:lnTo>
                <a:lnTo>
                  <a:pt x="93184" y="782880"/>
                </a:lnTo>
                <a:lnTo>
                  <a:pt x="121138" y="818039"/>
                </a:lnTo>
                <a:lnTo>
                  <a:pt x="152038" y="850389"/>
                </a:lnTo>
                <a:lnTo>
                  <a:pt x="185647" y="879757"/>
                </a:lnTo>
                <a:lnTo>
                  <a:pt x="221728" y="905972"/>
                </a:lnTo>
                <a:lnTo>
                  <a:pt x="260044" y="928861"/>
                </a:lnTo>
                <a:lnTo>
                  <a:pt x="300359" y="948252"/>
                </a:lnTo>
                <a:lnTo>
                  <a:pt x="342435" y="963973"/>
                </a:lnTo>
                <a:lnTo>
                  <a:pt x="386037" y="975853"/>
                </a:lnTo>
                <a:lnTo>
                  <a:pt x="430927" y="983719"/>
                </a:lnTo>
                <a:lnTo>
                  <a:pt x="476869" y="987398"/>
                </a:lnTo>
                <a:lnTo>
                  <a:pt x="523625" y="986720"/>
                </a:lnTo>
                <a:lnTo>
                  <a:pt x="570959" y="981512"/>
                </a:lnTo>
                <a:close/>
              </a:path>
            </a:pathLst>
          </a:custGeom>
          <a:ln w="50927">
            <a:solidFill>
              <a:srgbClr val="1268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 rot="21060000">
            <a:off x="6154021" y="5076542"/>
            <a:ext cx="348732" cy="1568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35"/>
              </a:lnSpc>
            </a:pPr>
            <a:r>
              <a:rPr dirty="0" sz="1200" spc="10">
                <a:solidFill>
                  <a:srgbClr val="FFFFFF"/>
                </a:solidFill>
                <a:latin typeface="Century Gothic"/>
                <a:cs typeface="Century Gothic"/>
              </a:rPr>
              <a:t>with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9" name="object 29"/>
          <p:cNvSpPr txBox="1"/>
          <p:nvPr/>
        </p:nvSpPr>
        <p:spPr>
          <a:xfrm rot="21060000">
            <a:off x="6066699" y="5253036"/>
            <a:ext cx="578733" cy="1568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35"/>
              </a:lnSpc>
            </a:pPr>
            <a:r>
              <a:rPr dirty="0" sz="1200" spc="10">
                <a:solidFill>
                  <a:srgbClr val="FFFFFF"/>
                </a:solidFill>
                <a:latin typeface="Century Gothic"/>
                <a:cs typeface="Century Gothic"/>
              </a:rPr>
              <a:t>silicone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30" name="object 30"/>
          <p:cNvSpPr txBox="1"/>
          <p:nvPr/>
        </p:nvSpPr>
        <p:spPr>
          <a:xfrm rot="21060000">
            <a:off x="6161014" y="5429515"/>
            <a:ext cx="445927" cy="1568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35"/>
              </a:lnSpc>
            </a:pPr>
            <a:r>
              <a:rPr dirty="0" sz="1200" spc="15">
                <a:solidFill>
                  <a:srgbClr val="FFFFFF"/>
                </a:solidFill>
                <a:latin typeface="Century Gothic"/>
                <a:cs typeface="Century Gothic"/>
              </a:rPr>
              <a:t>band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31" name="object 31"/>
          <p:cNvSpPr txBox="1"/>
          <p:nvPr/>
        </p:nvSpPr>
        <p:spPr>
          <a:xfrm rot="21060000">
            <a:off x="6228152" y="5605974"/>
            <a:ext cx="368124" cy="1568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35"/>
              </a:lnSpc>
            </a:pPr>
            <a:r>
              <a:rPr dirty="0" sz="1200" spc="25">
                <a:solidFill>
                  <a:srgbClr val="FFFFFF"/>
                </a:solidFill>
                <a:latin typeface="Century Gothic"/>
                <a:cs typeface="Century Gothic"/>
              </a:rPr>
              <a:t>&amp;</a:t>
            </a:r>
            <a:r>
              <a:rPr dirty="0" sz="1200" spc="-8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200" spc="5">
                <a:solidFill>
                  <a:srgbClr val="FFFFFF"/>
                </a:solidFill>
                <a:latin typeface="Century Gothic"/>
                <a:cs typeface="Century Gothic"/>
              </a:rPr>
              <a:t>lid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906490" y="2457988"/>
            <a:ext cx="1141222" cy="19972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2020-01-16T00:27:43Z</dcterms:created>
  <dcterms:modified xsi:type="dcterms:W3CDTF">2020-01-16T00:27:43Z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2018-12-20T00:00:00Z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2020-01-16T00:00:00Z</vt:filetime>
  </property>
</Properties>
</file>