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7700" y="311353"/>
            <a:ext cx="626745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7095" y="6738167"/>
            <a:ext cx="201295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95mm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36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3683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41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34cm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61028" y="1871249"/>
            <a:ext cx="2874292" cy="28010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47700" y="311353"/>
            <a:ext cx="402082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M120</a:t>
            </a:r>
            <a:r>
              <a:rPr dirty="0" sz="5000" spc="-500"/>
              <a:t> </a:t>
            </a:r>
            <a:r>
              <a:rPr dirty="0" spc="-5"/>
              <a:t>Glass </a:t>
            </a:r>
            <a:r>
              <a:rPr dirty="0"/>
              <a:t>Mug Frosted</a:t>
            </a:r>
            <a:endParaRPr sz="5000"/>
          </a:p>
        </p:txBody>
      </p:sp>
      <p:sp>
        <p:nvSpPr>
          <p:cNvPr id="5" name="object 5"/>
          <p:cNvSpPr/>
          <p:nvPr/>
        </p:nvSpPr>
        <p:spPr>
          <a:xfrm>
            <a:off x="473400" y="6722816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80975" y="6723000"/>
            <a:ext cx="0" cy="1595120"/>
          </a:xfrm>
          <a:custGeom>
            <a:avLst/>
            <a:gdLst/>
            <a:ahLst/>
            <a:cxnLst/>
            <a:rect l="l" t="t" r="r" b="b"/>
            <a:pathLst>
              <a:path w="0" h="1595120">
                <a:moveTo>
                  <a:pt x="0" y="15948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53500" y="4807453"/>
            <a:ext cx="2923540" cy="8299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This frosted glass mug has </a:t>
            </a:r>
            <a:r>
              <a:rPr dirty="0" sz="1000" spc="-5">
                <a:latin typeface="Century Gothic"/>
                <a:cs typeface="Century Gothic"/>
              </a:rPr>
              <a:t>plenty </a:t>
            </a:r>
            <a:r>
              <a:rPr dirty="0" sz="1000">
                <a:latin typeface="Century Gothic"/>
                <a:cs typeface="Century Gothic"/>
              </a:rPr>
              <a:t>of </a:t>
            </a:r>
            <a:r>
              <a:rPr dirty="0" sz="1000" spc="-5">
                <a:latin typeface="Century Gothic"/>
                <a:cs typeface="Century Gothic"/>
              </a:rPr>
              <a:t>potential  as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promotional </a:t>
            </a:r>
            <a:r>
              <a:rPr dirty="0" sz="1000">
                <a:latin typeface="Century Gothic"/>
                <a:cs typeface="Century Gothic"/>
              </a:rPr>
              <a:t>gift to carry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client’s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logo.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95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Capacity</a:t>
            </a:r>
            <a:r>
              <a:rPr dirty="0" sz="1000" spc="-5">
                <a:latin typeface="Century Gothic"/>
                <a:cs typeface="Century Gothic"/>
              </a:rPr>
              <a:t> 325ml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Food grade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ceramic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2300" y="6747161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185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9799" y="4676828"/>
            <a:ext cx="6628130" cy="0"/>
          </a:xfrm>
          <a:custGeom>
            <a:avLst/>
            <a:gdLst/>
            <a:ahLst/>
            <a:cxnLst/>
            <a:rect l="l" t="t" r="r" b="b"/>
            <a:pathLst>
              <a:path w="6628130" h="0">
                <a:moveTo>
                  <a:pt x="0" y="0"/>
                </a:moveTo>
                <a:lnTo>
                  <a:pt x="662759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96299" y="6745458"/>
            <a:ext cx="66929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24975" y="6723000"/>
            <a:ext cx="0" cy="1595120"/>
          </a:xfrm>
          <a:custGeom>
            <a:avLst/>
            <a:gdLst/>
            <a:ahLst/>
            <a:cxnLst/>
            <a:rect l="l" t="t" r="r" b="b"/>
            <a:pathLst>
              <a:path w="0" h="1595120">
                <a:moveTo>
                  <a:pt x="0" y="15948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82871" y="34097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10526" y="0"/>
                </a:move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82871" y="3409734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70959" y="981512"/>
                </a:move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close/>
              </a:path>
            </a:pathLst>
          </a:custGeom>
          <a:ln w="50927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2310180" y="3576593"/>
            <a:ext cx="44992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food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2281028" y="3753088"/>
            <a:ext cx="564462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grade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060000">
            <a:off x="2216740" y="3929585"/>
            <a:ext cx="748801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ceramic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2019-10-17T05:28:47Z</dcterms:created>
  <dcterms:modified xsi:type="dcterms:W3CDTF">2019-10-17T05:28:47Z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2019-10-17T00:00:00Z</vt:filetime>
  </property>
</Properties>
</file>