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5896" y="311353"/>
            <a:ext cx="6271056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5304" y="6738167"/>
            <a:ext cx="2012950" cy="12306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484"/>
              </a:spcBef>
            </a:pPr>
            <a:r>
              <a:rPr dirty="0" sz="1000">
                <a:latin typeface="Century Gothic"/>
                <a:cs typeface="Century Gothic"/>
              </a:rPr>
              <a:t>Product </a:t>
            </a:r>
            <a:r>
              <a:rPr dirty="0" sz="1000" spc="-5">
                <a:latin typeface="Century Gothic"/>
                <a:cs typeface="Century Gothic"/>
              </a:rPr>
              <a:t>Dimension: Ø80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95mm  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 36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40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27.5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30.5cm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(LxWxH)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15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70167" y="1822640"/>
            <a:ext cx="3018255" cy="28497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45896" y="311353"/>
            <a:ext cx="4152265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/>
              <a:t>M106</a:t>
            </a:r>
            <a:r>
              <a:rPr dirty="0" sz="5000" spc="-509"/>
              <a:t> </a:t>
            </a:r>
            <a:r>
              <a:rPr dirty="0"/>
              <a:t>Ceramic Mug Flare</a:t>
            </a:r>
            <a:endParaRPr sz="5000"/>
          </a:p>
        </p:txBody>
      </p:sp>
      <p:sp>
        <p:nvSpPr>
          <p:cNvPr id="5" name="object 5"/>
          <p:cNvSpPr/>
          <p:nvPr/>
        </p:nvSpPr>
        <p:spPr>
          <a:xfrm>
            <a:off x="471599" y="6722816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279175" y="6723000"/>
            <a:ext cx="0" cy="1595120"/>
          </a:xfrm>
          <a:custGeom>
            <a:avLst/>
            <a:gdLst/>
            <a:ahLst/>
            <a:cxnLst/>
            <a:rect l="l" t="t" r="r" b="b"/>
            <a:pathLst>
              <a:path w="0" h="1595120">
                <a:moveTo>
                  <a:pt x="0" y="1594802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51699" y="4807453"/>
            <a:ext cx="3090545" cy="82994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A classic ceramic mug to carry </a:t>
            </a:r>
            <a:r>
              <a:rPr dirty="0" sz="1000" spc="-5">
                <a:latin typeface="Century Gothic"/>
                <a:cs typeface="Century Gothic"/>
              </a:rPr>
              <a:t>your </a:t>
            </a:r>
            <a:r>
              <a:rPr dirty="0" sz="1000">
                <a:latin typeface="Century Gothic"/>
                <a:cs typeface="Century Gothic"/>
              </a:rPr>
              <a:t>client’s </a:t>
            </a:r>
            <a:r>
              <a:rPr dirty="0" sz="1000" spc="-5">
                <a:latin typeface="Century Gothic"/>
                <a:cs typeface="Century Gothic"/>
              </a:rPr>
              <a:t>logo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-  the </a:t>
            </a:r>
            <a:r>
              <a:rPr dirty="0" sz="1000" spc="-5">
                <a:latin typeface="Century Gothic"/>
                <a:cs typeface="Century Gothic"/>
              </a:rPr>
              <a:t>perfect </a:t>
            </a:r>
            <a:r>
              <a:rPr dirty="0" sz="1000">
                <a:latin typeface="Century Gothic"/>
                <a:cs typeface="Century Gothic"/>
              </a:rPr>
              <a:t>traditional </a:t>
            </a:r>
            <a:r>
              <a:rPr dirty="0" sz="1000" spc="-5">
                <a:latin typeface="Century Gothic"/>
                <a:cs typeface="Century Gothic"/>
              </a:rPr>
              <a:t>promotional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gift.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95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Capacity</a:t>
            </a:r>
            <a:r>
              <a:rPr dirty="0" sz="1000" spc="-5">
                <a:latin typeface="Century Gothic"/>
                <a:cs typeface="Century Gothic"/>
              </a:rPr>
              <a:t> 325ml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3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Food grade</a:t>
            </a:r>
            <a:r>
              <a:rPr dirty="0" sz="1000" spc="-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ceramic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50499" y="6747161"/>
            <a:ext cx="860425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8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185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3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68000" y="4676828"/>
            <a:ext cx="6628130" cy="0"/>
          </a:xfrm>
          <a:custGeom>
            <a:avLst/>
            <a:gdLst/>
            <a:ahLst/>
            <a:cxnLst/>
            <a:rect l="l" t="t" r="r" b="b"/>
            <a:pathLst>
              <a:path w="6628130" h="0">
                <a:moveTo>
                  <a:pt x="0" y="0"/>
                </a:moveTo>
                <a:lnTo>
                  <a:pt x="662759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264775" y="1267202"/>
            <a:ext cx="0" cy="3409315"/>
          </a:xfrm>
          <a:custGeom>
            <a:avLst/>
            <a:gdLst/>
            <a:ahLst/>
            <a:cxnLst/>
            <a:rect l="l" t="t" r="r" b="b"/>
            <a:pathLst>
              <a:path w="0" h="3409315">
                <a:moveTo>
                  <a:pt x="0" y="340920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152580" y="684981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53786" y="7126122"/>
            <a:ext cx="792480" cy="52070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latin typeface="Century Gothic"/>
                <a:cs typeface="Century Gothic"/>
              </a:rPr>
              <a:t>A</a:t>
            </a:r>
            <a:r>
              <a:rPr dirty="0" sz="1000" spc="17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Black</a:t>
            </a:r>
            <a:endParaRPr sz="1000">
              <a:latin typeface="Century Gothic"/>
              <a:cs typeface="Century Gothic"/>
            </a:endParaRPr>
          </a:p>
          <a:p>
            <a:pPr marL="203200" indent="-190500">
              <a:lnSpc>
                <a:spcPct val="100000"/>
              </a:lnSpc>
              <a:spcBef>
                <a:spcPts val="100"/>
              </a:spcBef>
              <a:buAutoNum type="alphaUcPeriod" startAt="5"/>
              <a:tabLst>
                <a:tab pos="203200" algn="l"/>
              </a:tabLst>
            </a:pPr>
            <a:r>
              <a:rPr dirty="0" sz="1000" spc="-5">
                <a:latin typeface="Century Gothic"/>
                <a:cs typeface="Century Gothic"/>
              </a:rPr>
              <a:t>Dark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Blue</a:t>
            </a:r>
            <a:endParaRPr sz="1000">
              <a:latin typeface="Century Gothic"/>
              <a:cs typeface="Century Gothic"/>
            </a:endParaRPr>
          </a:p>
          <a:p>
            <a:pPr marL="200025" indent="-187960">
              <a:lnSpc>
                <a:spcPct val="100000"/>
              </a:lnSpc>
              <a:spcBef>
                <a:spcPts val="100"/>
              </a:spcBef>
              <a:buAutoNum type="alphaUcPeriod" startAt="5"/>
              <a:tabLst>
                <a:tab pos="200660" algn="l"/>
              </a:tabLst>
            </a:pPr>
            <a:r>
              <a:rPr dirty="0" sz="1000">
                <a:latin typeface="Century Gothic"/>
                <a:cs typeface="Century Gothic"/>
              </a:rPr>
              <a:t>Maroon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153786" y="7634122"/>
            <a:ext cx="5518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G</a:t>
            </a:r>
            <a:r>
              <a:rPr dirty="0" sz="1000" spc="26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Cyan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981254" y="6723000"/>
            <a:ext cx="0" cy="1595120"/>
          </a:xfrm>
          <a:custGeom>
            <a:avLst/>
            <a:gdLst/>
            <a:ahLst/>
            <a:cxnLst/>
            <a:rect l="l" t="t" r="r" b="b"/>
            <a:pathLst>
              <a:path w="0" h="1595120">
                <a:moveTo>
                  <a:pt x="0" y="1594802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70879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1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71599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808871" y="5487134"/>
            <a:ext cx="987425" cy="987425"/>
          </a:xfrm>
          <a:custGeom>
            <a:avLst/>
            <a:gdLst/>
            <a:ahLst/>
            <a:cxnLst/>
            <a:rect l="l" t="t" r="r" b="b"/>
            <a:pathLst>
              <a:path w="987425" h="987425">
                <a:moveTo>
                  <a:pt x="510526" y="0"/>
                </a:moveTo>
                <a:lnTo>
                  <a:pt x="463771" y="678"/>
                </a:lnTo>
                <a:lnTo>
                  <a:pt x="416439" y="5886"/>
                </a:lnTo>
                <a:lnTo>
                  <a:pt x="369812" y="15560"/>
                </a:lnTo>
                <a:lnTo>
                  <a:pt x="325134" y="29364"/>
                </a:lnTo>
                <a:lnTo>
                  <a:pt x="282578" y="47061"/>
                </a:lnTo>
                <a:lnTo>
                  <a:pt x="242315" y="68414"/>
                </a:lnTo>
                <a:lnTo>
                  <a:pt x="204518" y="93186"/>
                </a:lnTo>
                <a:lnTo>
                  <a:pt x="169359" y="121141"/>
                </a:lnTo>
                <a:lnTo>
                  <a:pt x="137009" y="152042"/>
                </a:lnTo>
                <a:lnTo>
                  <a:pt x="107641" y="185651"/>
                </a:lnTo>
                <a:lnTo>
                  <a:pt x="81426" y="221733"/>
                </a:lnTo>
                <a:lnTo>
                  <a:pt x="58537" y="260049"/>
                </a:lnTo>
                <a:lnTo>
                  <a:pt x="39146" y="300364"/>
                </a:lnTo>
                <a:lnTo>
                  <a:pt x="23425" y="342441"/>
                </a:lnTo>
                <a:lnTo>
                  <a:pt x="11545" y="386042"/>
                </a:lnTo>
                <a:lnTo>
                  <a:pt x="3679" y="430932"/>
                </a:lnTo>
                <a:lnTo>
                  <a:pt x="0" y="476872"/>
                </a:lnTo>
                <a:lnTo>
                  <a:pt x="678" y="523627"/>
                </a:lnTo>
                <a:lnTo>
                  <a:pt x="5886" y="570959"/>
                </a:lnTo>
                <a:lnTo>
                  <a:pt x="15560" y="617586"/>
                </a:lnTo>
                <a:lnTo>
                  <a:pt x="29363" y="662264"/>
                </a:lnTo>
                <a:lnTo>
                  <a:pt x="47060" y="704820"/>
                </a:lnTo>
                <a:lnTo>
                  <a:pt x="68412" y="745083"/>
                </a:lnTo>
                <a:lnTo>
                  <a:pt x="93184" y="782880"/>
                </a:lnTo>
                <a:lnTo>
                  <a:pt x="121138" y="818039"/>
                </a:lnTo>
                <a:lnTo>
                  <a:pt x="152038" y="850389"/>
                </a:lnTo>
                <a:lnTo>
                  <a:pt x="185647" y="879757"/>
                </a:lnTo>
                <a:lnTo>
                  <a:pt x="221728" y="905972"/>
                </a:lnTo>
                <a:lnTo>
                  <a:pt x="260044" y="928861"/>
                </a:lnTo>
                <a:lnTo>
                  <a:pt x="300359" y="948252"/>
                </a:lnTo>
                <a:lnTo>
                  <a:pt x="342435" y="963973"/>
                </a:lnTo>
                <a:lnTo>
                  <a:pt x="386037" y="975853"/>
                </a:lnTo>
                <a:lnTo>
                  <a:pt x="430927" y="983719"/>
                </a:lnTo>
                <a:lnTo>
                  <a:pt x="476869" y="987398"/>
                </a:lnTo>
                <a:lnTo>
                  <a:pt x="523625" y="986720"/>
                </a:lnTo>
                <a:lnTo>
                  <a:pt x="570959" y="981512"/>
                </a:lnTo>
                <a:lnTo>
                  <a:pt x="617586" y="971838"/>
                </a:lnTo>
                <a:lnTo>
                  <a:pt x="662264" y="958034"/>
                </a:lnTo>
                <a:lnTo>
                  <a:pt x="704820" y="940337"/>
                </a:lnTo>
                <a:lnTo>
                  <a:pt x="745083" y="918984"/>
                </a:lnTo>
                <a:lnTo>
                  <a:pt x="782880" y="894212"/>
                </a:lnTo>
                <a:lnTo>
                  <a:pt x="818039" y="866257"/>
                </a:lnTo>
                <a:lnTo>
                  <a:pt x="850389" y="835356"/>
                </a:lnTo>
                <a:lnTo>
                  <a:pt x="879757" y="801747"/>
                </a:lnTo>
                <a:lnTo>
                  <a:pt x="905972" y="765665"/>
                </a:lnTo>
                <a:lnTo>
                  <a:pt x="928861" y="727349"/>
                </a:lnTo>
                <a:lnTo>
                  <a:pt x="948252" y="687034"/>
                </a:lnTo>
                <a:lnTo>
                  <a:pt x="963973" y="644957"/>
                </a:lnTo>
                <a:lnTo>
                  <a:pt x="975853" y="601355"/>
                </a:lnTo>
                <a:lnTo>
                  <a:pt x="983719" y="556466"/>
                </a:lnTo>
                <a:lnTo>
                  <a:pt x="987398" y="510526"/>
                </a:lnTo>
                <a:lnTo>
                  <a:pt x="986720" y="463771"/>
                </a:lnTo>
                <a:lnTo>
                  <a:pt x="981512" y="416439"/>
                </a:lnTo>
                <a:lnTo>
                  <a:pt x="971838" y="369812"/>
                </a:lnTo>
                <a:lnTo>
                  <a:pt x="958034" y="325134"/>
                </a:lnTo>
                <a:lnTo>
                  <a:pt x="940337" y="282578"/>
                </a:lnTo>
                <a:lnTo>
                  <a:pt x="918984" y="242315"/>
                </a:lnTo>
                <a:lnTo>
                  <a:pt x="894212" y="204518"/>
                </a:lnTo>
                <a:lnTo>
                  <a:pt x="866257" y="169359"/>
                </a:lnTo>
                <a:lnTo>
                  <a:pt x="835356" y="137009"/>
                </a:lnTo>
                <a:lnTo>
                  <a:pt x="801747" y="107641"/>
                </a:lnTo>
                <a:lnTo>
                  <a:pt x="765665" y="81426"/>
                </a:lnTo>
                <a:lnTo>
                  <a:pt x="727349" y="58537"/>
                </a:lnTo>
                <a:lnTo>
                  <a:pt x="687034" y="39146"/>
                </a:lnTo>
                <a:lnTo>
                  <a:pt x="644957" y="23425"/>
                </a:lnTo>
                <a:lnTo>
                  <a:pt x="601355" y="11545"/>
                </a:lnTo>
                <a:lnTo>
                  <a:pt x="556466" y="3679"/>
                </a:lnTo>
                <a:lnTo>
                  <a:pt x="510526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808871" y="5487134"/>
            <a:ext cx="987425" cy="987425"/>
          </a:xfrm>
          <a:custGeom>
            <a:avLst/>
            <a:gdLst/>
            <a:ahLst/>
            <a:cxnLst/>
            <a:rect l="l" t="t" r="r" b="b"/>
            <a:pathLst>
              <a:path w="987425" h="987425">
                <a:moveTo>
                  <a:pt x="570959" y="981512"/>
                </a:moveTo>
                <a:lnTo>
                  <a:pt x="617586" y="971838"/>
                </a:lnTo>
                <a:lnTo>
                  <a:pt x="662264" y="958034"/>
                </a:lnTo>
                <a:lnTo>
                  <a:pt x="704820" y="940337"/>
                </a:lnTo>
                <a:lnTo>
                  <a:pt x="745083" y="918984"/>
                </a:lnTo>
                <a:lnTo>
                  <a:pt x="782880" y="894212"/>
                </a:lnTo>
                <a:lnTo>
                  <a:pt x="818039" y="866257"/>
                </a:lnTo>
                <a:lnTo>
                  <a:pt x="850389" y="835356"/>
                </a:lnTo>
                <a:lnTo>
                  <a:pt x="879757" y="801747"/>
                </a:lnTo>
                <a:lnTo>
                  <a:pt x="905972" y="765665"/>
                </a:lnTo>
                <a:lnTo>
                  <a:pt x="928861" y="727349"/>
                </a:lnTo>
                <a:lnTo>
                  <a:pt x="948252" y="687034"/>
                </a:lnTo>
                <a:lnTo>
                  <a:pt x="963973" y="644957"/>
                </a:lnTo>
                <a:lnTo>
                  <a:pt x="975853" y="601355"/>
                </a:lnTo>
                <a:lnTo>
                  <a:pt x="983719" y="556466"/>
                </a:lnTo>
                <a:lnTo>
                  <a:pt x="987398" y="510526"/>
                </a:lnTo>
                <a:lnTo>
                  <a:pt x="986720" y="463771"/>
                </a:lnTo>
                <a:lnTo>
                  <a:pt x="981512" y="416439"/>
                </a:lnTo>
                <a:lnTo>
                  <a:pt x="971838" y="369812"/>
                </a:lnTo>
                <a:lnTo>
                  <a:pt x="958034" y="325134"/>
                </a:lnTo>
                <a:lnTo>
                  <a:pt x="940337" y="282578"/>
                </a:lnTo>
                <a:lnTo>
                  <a:pt x="918984" y="242315"/>
                </a:lnTo>
                <a:lnTo>
                  <a:pt x="894212" y="204518"/>
                </a:lnTo>
                <a:lnTo>
                  <a:pt x="866257" y="169359"/>
                </a:lnTo>
                <a:lnTo>
                  <a:pt x="835356" y="137009"/>
                </a:lnTo>
                <a:lnTo>
                  <a:pt x="801747" y="107641"/>
                </a:lnTo>
                <a:lnTo>
                  <a:pt x="765665" y="81426"/>
                </a:lnTo>
                <a:lnTo>
                  <a:pt x="727349" y="58537"/>
                </a:lnTo>
                <a:lnTo>
                  <a:pt x="687034" y="39146"/>
                </a:lnTo>
                <a:lnTo>
                  <a:pt x="644957" y="23425"/>
                </a:lnTo>
                <a:lnTo>
                  <a:pt x="601355" y="11545"/>
                </a:lnTo>
                <a:lnTo>
                  <a:pt x="556466" y="3679"/>
                </a:lnTo>
                <a:lnTo>
                  <a:pt x="510526" y="0"/>
                </a:lnTo>
                <a:lnTo>
                  <a:pt x="463771" y="678"/>
                </a:lnTo>
                <a:lnTo>
                  <a:pt x="416439" y="5886"/>
                </a:lnTo>
                <a:lnTo>
                  <a:pt x="369812" y="15560"/>
                </a:lnTo>
                <a:lnTo>
                  <a:pt x="325134" y="29364"/>
                </a:lnTo>
                <a:lnTo>
                  <a:pt x="282578" y="47061"/>
                </a:lnTo>
                <a:lnTo>
                  <a:pt x="242315" y="68414"/>
                </a:lnTo>
                <a:lnTo>
                  <a:pt x="204518" y="93186"/>
                </a:lnTo>
                <a:lnTo>
                  <a:pt x="169359" y="121141"/>
                </a:lnTo>
                <a:lnTo>
                  <a:pt x="137009" y="152042"/>
                </a:lnTo>
                <a:lnTo>
                  <a:pt x="107641" y="185651"/>
                </a:lnTo>
                <a:lnTo>
                  <a:pt x="81426" y="221733"/>
                </a:lnTo>
                <a:lnTo>
                  <a:pt x="58537" y="260049"/>
                </a:lnTo>
                <a:lnTo>
                  <a:pt x="39146" y="300364"/>
                </a:lnTo>
                <a:lnTo>
                  <a:pt x="23425" y="342441"/>
                </a:lnTo>
                <a:lnTo>
                  <a:pt x="11545" y="386042"/>
                </a:lnTo>
                <a:lnTo>
                  <a:pt x="3679" y="430932"/>
                </a:lnTo>
                <a:lnTo>
                  <a:pt x="0" y="476872"/>
                </a:lnTo>
                <a:lnTo>
                  <a:pt x="678" y="523627"/>
                </a:lnTo>
                <a:lnTo>
                  <a:pt x="5886" y="570959"/>
                </a:lnTo>
                <a:lnTo>
                  <a:pt x="15560" y="617586"/>
                </a:lnTo>
                <a:lnTo>
                  <a:pt x="29363" y="662264"/>
                </a:lnTo>
                <a:lnTo>
                  <a:pt x="47060" y="704820"/>
                </a:lnTo>
                <a:lnTo>
                  <a:pt x="68412" y="745083"/>
                </a:lnTo>
                <a:lnTo>
                  <a:pt x="93184" y="782880"/>
                </a:lnTo>
                <a:lnTo>
                  <a:pt x="121138" y="818039"/>
                </a:lnTo>
                <a:lnTo>
                  <a:pt x="152038" y="850389"/>
                </a:lnTo>
                <a:lnTo>
                  <a:pt x="185647" y="879757"/>
                </a:lnTo>
                <a:lnTo>
                  <a:pt x="221728" y="905972"/>
                </a:lnTo>
                <a:lnTo>
                  <a:pt x="260044" y="928861"/>
                </a:lnTo>
                <a:lnTo>
                  <a:pt x="300359" y="948252"/>
                </a:lnTo>
                <a:lnTo>
                  <a:pt x="342435" y="963973"/>
                </a:lnTo>
                <a:lnTo>
                  <a:pt x="386037" y="975853"/>
                </a:lnTo>
                <a:lnTo>
                  <a:pt x="430927" y="983719"/>
                </a:lnTo>
                <a:lnTo>
                  <a:pt x="476869" y="987398"/>
                </a:lnTo>
                <a:lnTo>
                  <a:pt x="523625" y="986720"/>
                </a:lnTo>
                <a:lnTo>
                  <a:pt x="570959" y="981512"/>
                </a:lnTo>
                <a:close/>
              </a:path>
            </a:pathLst>
          </a:custGeom>
          <a:ln w="50927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 rot="21060000">
            <a:off x="6036179" y="5653992"/>
            <a:ext cx="449920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5"/>
              </a:lnSpc>
            </a:pP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food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 txBox="1"/>
          <p:nvPr/>
        </p:nvSpPr>
        <p:spPr>
          <a:xfrm rot="21060000">
            <a:off x="6007028" y="5830488"/>
            <a:ext cx="564462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5"/>
              </a:lnSpc>
            </a:pP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grade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 rot="21060000">
            <a:off x="5942740" y="6006985"/>
            <a:ext cx="748801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5"/>
              </a:lnSpc>
            </a:pP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ceramic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628432" y="5487134"/>
            <a:ext cx="987425" cy="987425"/>
          </a:xfrm>
          <a:custGeom>
            <a:avLst/>
            <a:gdLst/>
            <a:ahLst/>
            <a:cxnLst/>
            <a:rect l="l" t="t" r="r" b="b"/>
            <a:pathLst>
              <a:path w="987425" h="987425">
                <a:moveTo>
                  <a:pt x="510526" y="0"/>
                </a:moveTo>
                <a:lnTo>
                  <a:pt x="463771" y="678"/>
                </a:lnTo>
                <a:lnTo>
                  <a:pt x="416439" y="5886"/>
                </a:lnTo>
                <a:lnTo>
                  <a:pt x="369812" y="15560"/>
                </a:lnTo>
                <a:lnTo>
                  <a:pt x="325134" y="29364"/>
                </a:lnTo>
                <a:lnTo>
                  <a:pt x="282578" y="47061"/>
                </a:lnTo>
                <a:lnTo>
                  <a:pt x="242315" y="68414"/>
                </a:lnTo>
                <a:lnTo>
                  <a:pt x="204518" y="93186"/>
                </a:lnTo>
                <a:lnTo>
                  <a:pt x="169359" y="121141"/>
                </a:lnTo>
                <a:lnTo>
                  <a:pt x="137009" y="152042"/>
                </a:lnTo>
                <a:lnTo>
                  <a:pt x="107641" y="185651"/>
                </a:lnTo>
                <a:lnTo>
                  <a:pt x="81426" y="221733"/>
                </a:lnTo>
                <a:lnTo>
                  <a:pt x="58537" y="260049"/>
                </a:lnTo>
                <a:lnTo>
                  <a:pt x="39146" y="300364"/>
                </a:lnTo>
                <a:lnTo>
                  <a:pt x="23425" y="342441"/>
                </a:lnTo>
                <a:lnTo>
                  <a:pt x="11545" y="386042"/>
                </a:lnTo>
                <a:lnTo>
                  <a:pt x="3679" y="430932"/>
                </a:lnTo>
                <a:lnTo>
                  <a:pt x="0" y="476872"/>
                </a:lnTo>
                <a:lnTo>
                  <a:pt x="678" y="523627"/>
                </a:lnTo>
                <a:lnTo>
                  <a:pt x="5886" y="570959"/>
                </a:lnTo>
                <a:lnTo>
                  <a:pt x="15560" y="617586"/>
                </a:lnTo>
                <a:lnTo>
                  <a:pt x="29363" y="662264"/>
                </a:lnTo>
                <a:lnTo>
                  <a:pt x="47060" y="704820"/>
                </a:lnTo>
                <a:lnTo>
                  <a:pt x="68412" y="745083"/>
                </a:lnTo>
                <a:lnTo>
                  <a:pt x="93184" y="782880"/>
                </a:lnTo>
                <a:lnTo>
                  <a:pt x="121138" y="818039"/>
                </a:lnTo>
                <a:lnTo>
                  <a:pt x="152038" y="850389"/>
                </a:lnTo>
                <a:lnTo>
                  <a:pt x="185647" y="879757"/>
                </a:lnTo>
                <a:lnTo>
                  <a:pt x="221728" y="905972"/>
                </a:lnTo>
                <a:lnTo>
                  <a:pt x="260044" y="928861"/>
                </a:lnTo>
                <a:lnTo>
                  <a:pt x="300359" y="948252"/>
                </a:lnTo>
                <a:lnTo>
                  <a:pt x="342435" y="963973"/>
                </a:lnTo>
                <a:lnTo>
                  <a:pt x="386037" y="975853"/>
                </a:lnTo>
                <a:lnTo>
                  <a:pt x="430927" y="983719"/>
                </a:lnTo>
                <a:lnTo>
                  <a:pt x="476869" y="987398"/>
                </a:lnTo>
                <a:lnTo>
                  <a:pt x="523625" y="986720"/>
                </a:lnTo>
                <a:lnTo>
                  <a:pt x="570959" y="981512"/>
                </a:lnTo>
                <a:lnTo>
                  <a:pt x="617586" y="971838"/>
                </a:lnTo>
                <a:lnTo>
                  <a:pt x="662264" y="958034"/>
                </a:lnTo>
                <a:lnTo>
                  <a:pt x="704820" y="940337"/>
                </a:lnTo>
                <a:lnTo>
                  <a:pt x="745083" y="918984"/>
                </a:lnTo>
                <a:lnTo>
                  <a:pt x="782880" y="894212"/>
                </a:lnTo>
                <a:lnTo>
                  <a:pt x="818039" y="866257"/>
                </a:lnTo>
                <a:lnTo>
                  <a:pt x="850389" y="835356"/>
                </a:lnTo>
                <a:lnTo>
                  <a:pt x="879757" y="801747"/>
                </a:lnTo>
                <a:lnTo>
                  <a:pt x="905972" y="765665"/>
                </a:lnTo>
                <a:lnTo>
                  <a:pt x="928861" y="727349"/>
                </a:lnTo>
                <a:lnTo>
                  <a:pt x="948252" y="687034"/>
                </a:lnTo>
                <a:lnTo>
                  <a:pt x="963973" y="644957"/>
                </a:lnTo>
                <a:lnTo>
                  <a:pt x="975853" y="601355"/>
                </a:lnTo>
                <a:lnTo>
                  <a:pt x="983719" y="556466"/>
                </a:lnTo>
                <a:lnTo>
                  <a:pt x="987398" y="510526"/>
                </a:lnTo>
                <a:lnTo>
                  <a:pt x="986720" y="463771"/>
                </a:lnTo>
                <a:lnTo>
                  <a:pt x="981512" y="416439"/>
                </a:lnTo>
                <a:lnTo>
                  <a:pt x="971838" y="369812"/>
                </a:lnTo>
                <a:lnTo>
                  <a:pt x="958034" y="325134"/>
                </a:lnTo>
                <a:lnTo>
                  <a:pt x="940337" y="282578"/>
                </a:lnTo>
                <a:lnTo>
                  <a:pt x="918984" y="242315"/>
                </a:lnTo>
                <a:lnTo>
                  <a:pt x="894212" y="204518"/>
                </a:lnTo>
                <a:lnTo>
                  <a:pt x="866257" y="169359"/>
                </a:lnTo>
                <a:lnTo>
                  <a:pt x="835356" y="137009"/>
                </a:lnTo>
                <a:lnTo>
                  <a:pt x="801747" y="107641"/>
                </a:lnTo>
                <a:lnTo>
                  <a:pt x="765665" y="81426"/>
                </a:lnTo>
                <a:lnTo>
                  <a:pt x="727349" y="58537"/>
                </a:lnTo>
                <a:lnTo>
                  <a:pt x="687034" y="39146"/>
                </a:lnTo>
                <a:lnTo>
                  <a:pt x="644957" y="23425"/>
                </a:lnTo>
                <a:lnTo>
                  <a:pt x="601355" y="11545"/>
                </a:lnTo>
                <a:lnTo>
                  <a:pt x="556466" y="3679"/>
                </a:lnTo>
                <a:lnTo>
                  <a:pt x="510526" y="0"/>
                </a:lnTo>
                <a:close/>
              </a:path>
            </a:pathLst>
          </a:custGeom>
          <a:solidFill>
            <a:srgbClr val="ED06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628432" y="5487134"/>
            <a:ext cx="987425" cy="987425"/>
          </a:xfrm>
          <a:custGeom>
            <a:avLst/>
            <a:gdLst/>
            <a:ahLst/>
            <a:cxnLst/>
            <a:rect l="l" t="t" r="r" b="b"/>
            <a:pathLst>
              <a:path w="987425" h="987425">
                <a:moveTo>
                  <a:pt x="570959" y="981512"/>
                </a:moveTo>
                <a:lnTo>
                  <a:pt x="617586" y="971838"/>
                </a:lnTo>
                <a:lnTo>
                  <a:pt x="662264" y="958034"/>
                </a:lnTo>
                <a:lnTo>
                  <a:pt x="704820" y="940337"/>
                </a:lnTo>
                <a:lnTo>
                  <a:pt x="745083" y="918984"/>
                </a:lnTo>
                <a:lnTo>
                  <a:pt x="782880" y="894212"/>
                </a:lnTo>
                <a:lnTo>
                  <a:pt x="818039" y="866257"/>
                </a:lnTo>
                <a:lnTo>
                  <a:pt x="850389" y="835356"/>
                </a:lnTo>
                <a:lnTo>
                  <a:pt x="879757" y="801747"/>
                </a:lnTo>
                <a:lnTo>
                  <a:pt x="905972" y="765665"/>
                </a:lnTo>
                <a:lnTo>
                  <a:pt x="928861" y="727349"/>
                </a:lnTo>
                <a:lnTo>
                  <a:pt x="948252" y="687034"/>
                </a:lnTo>
                <a:lnTo>
                  <a:pt x="963973" y="644957"/>
                </a:lnTo>
                <a:lnTo>
                  <a:pt x="975853" y="601355"/>
                </a:lnTo>
                <a:lnTo>
                  <a:pt x="983719" y="556466"/>
                </a:lnTo>
                <a:lnTo>
                  <a:pt x="987398" y="510526"/>
                </a:lnTo>
                <a:lnTo>
                  <a:pt x="986720" y="463771"/>
                </a:lnTo>
                <a:lnTo>
                  <a:pt x="981512" y="416439"/>
                </a:lnTo>
                <a:lnTo>
                  <a:pt x="971838" y="369812"/>
                </a:lnTo>
                <a:lnTo>
                  <a:pt x="958034" y="325134"/>
                </a:lnTo>
                <a:lnTo>
                  <a:pt x="940337" y="282578"/>
                </a:lnTo>
                <a:lnTo>
                  <a:pt x="918984" y="242315"/>
                </a:lnTo>
                <a:lnTo>
                  <a:pt x="894212" y="204518"/>
                </a:lnTo>
                <a:lnTo>
                  <a:pt x="866257" y="169359"/>
                </a:lnTo>
                <a:lnTo>
                  <a:pt x="835356" y="137009"/>
                </a:lnTo>
                <a:lnTo>
                  <a:pt x="801747" y="107641"/>
                </a:lnTo>
                <a:lnTo>
                  <a:pt x="765665" y="81426"/>
                </a:lnTo>
                <a:lnTo>
                  <a:pt x="727349" y="58537"/>
                </a:lnTo>
                <a:lnTo>
                  <a:pt x="687034" y="39146"/>
                </a:lnTo>
                <a:lnTo>
                  <a:pt x="644957" y="23425"/>
                </a:lnTo>
                <a:lnTo>
                  <a:pt x="601355" y="11545"/>
                </a:lnTo>
                <a:lnTo>
                  <a:pt x="556466" y="3679"/>
                </a:lnTo>
                <a:lnTo>
                  <a:pt x="510526" y="0"/>
                </a:lnTo>
                <a:lnTo>
                  <a:pt x="463771" y="678"/>
                </a:lnTo>
                <a:lnTo>
                  <a:pt x="416439" y="5886"/>
                </a:lnTo>
                <a:lnTo>
                  <a:pt x="369812" y="15560"/>
                </a:lnTo>
                <a:lnTo>
                  <a:pt x="325134" y="29364"/>
                </a:lnTo>
                <a:lnTo>
                  <a:pt x="282578" y="47061"/>
                </a:lnTo>
                <a:lnTo>
                  <a:pt x="242315" y="68414"/>
                </a:lnTo>
                <a:lnTo>
                  <a:pt x="204518" y="93186"/>
                </a:lnTo>
                <a:lnTo>
                  <a:pt x="169359" y="121141"/>
                </a:lnTo>
                <a:lnTo>
                  <a:pt x="137009" y="152042"/>
                </a:lnTo>
                <a:lnTo>
                  <a:pt x="107641" y="185651"/>
                </a:lnTo>
                <a:lnTo>
                  <a:pt x="81426" y="221733"/>
                </a:lnTo>
                <a:lnTo>
                  <a:pt x="58537" y="260049"/>
                </a:lnTo>
                <a:lnTo>
                  <a:pt x="39146" y="300364"/>
                </a:lnTo>
                <a:lnTo>
                  <a:pt x="23425" y="342441"/>
                </a:lnTo>
                <a:lnTo>
                  <a:pt x="11545" y="386042"/>
                </a:lnTo>
                <a:lnTo>
                  <a:pt x="3679" y="430932"/>
                </a:lnTo>
                <a:lnTo>
                  <a:pt x="0" y="476872"/>
                </a:lnTo>
                <a:lnTo>
                  <a:pt x="678" y="523627"/>
                </a:lnTo>
                <a:lnTo>
                  <a:pt x="5886" y="570959"/>
                </a:lnTo>
                <a:lnTo>
                  <a:pt x="15560" y="617586"/>
                </a:lnTo>
                <a:lnTo>
                  <a:pt x="29363" y="662264"/>
                </a:lnTo>
                <a:lnTo>
                  <a:pt x="47060" y="704820"/>
                </a:lnTo>
                <a:lnTo>
                  <a:pt x="68412" y="745083"/>
                </a:lnTo>
                <a:lnTo>
                  <a:pt x="93184" y="782880"/>
                </a:lnTo>
                <a:lnTo>
                  <a:pt x="121138" y="818039"/>
                </a:lnTo>
                <a:lnTo>
                  <a:pt x="152038" y="850389"/>
                </a:lnTo>
                <a:lnTo>
                  <a:pt x="185647" y="879757"/>
                </a:lnTo>
                <a:lnTo>
                  <a:pt x="221728" y="905972"/>
                </a:lnTo>
                <a:lnTo>
                  <a:pt x="260044" y="928861"/>
                </a:lnTo>
                <a:lnTo>
                  <a:pt x="300359" y="948252"/>
                </a:lnTo>
                <a:lnTo>
                  <a:pt x="342435" y="963973"/>
                </a:lnTo>
                <a:lnTo>
                  <a:pt x="386037" y="975853"/>
                </a:lnTo>
                <a:lnTo>
                  <a:pt x="430927" y="983719"/>
                </a:lnTo>
                <a:lnTo>
                  <a:pt x="476869" y="987398"/>
                </a:lnTo>
                <a:lnTo>
                  <a:pt x="523625" y="986720"/>
                </a:lnTo>
                <a:lnTo>
                  <a:pt x="570959" y="981512"/>
                </a:lnTo>
                <a:close/>
              </a:path>
            </a:pathLst>
          </a:custGeom>
          <a:ln w="50927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 rot="21060000">
            <a:off x="4846548" y="5698992"/>
            <a:ext cx="480981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5"/>
              </a:lnSpc>
            </a:pPr>
            <a:r>
              <a:rPr dirty="0" sz="1400" spc="-5">
                <a:solidFill>
                  <a:srgbClr val="FFFFFF"/>
                </a:solidFill>
                <a:latin typeface="Century Gothic"/>
                <a:cs typeface="Century Gothic"/>
              </a:rPr>
              <a:t>wrap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7" name="object 27"/>
          <p:cNvSpPr txBox="1"/>
          <p:nvPr/>
        </p:nvSpPr>
        <p:spPr>
          <a:xfrm rot="21060000">
            <a:off x="4786094" y="5875484"/>
            <a:ext cx="657932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5"/>
              </a:lnSpc>
            </a:pPr>
            <a:r>
              <a:rPr dirty="0" sz="1400" spc="-5">
                <a:solidFill>
                  <a:srgbClr val="FFFFFF"/>
                </a:solidFill>
                <a:latin typeface="Century Gothic"/>
                <a:cs typeface="Century Gothic"/>
              </a:rPr>
              <a:t>around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8" name="object 28"/>
          <p:cNvSpPr txBox="1"/>
          <p:nvPr/>
        </p:nvSpPr>
        <p:spPr>
          <a:xfrm rot="21060000">
            <a:off x="4932454" y="6051980"/>
            <a:ext cx="420983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5"/>
              </a:lnSpc>
            </a:pPr>
            <a:r>
              <a:rPr dirty="0" sz="1400" spc="-5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837483" y="2371863"/>
            <a:ext cx="2105307" cy="20400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2020-01-20T04:59:50Z</dcterms:created>
  <dcterms:modified xsi:type="dcterms:W3CDTF">2020-01-20T04:59:50Z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2018-12-20T00:00:00Z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2020-01-20T00:00:00Z</vt:filetime>
  </property>
</Properties>
</file>