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7994" y="1272006"/>
            <a:ext cx="2854807" cy="34061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77185" y="5051142"/>
            <a:ext cx="1403954" cy="16004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938038" y="1970367"/>
            <a:ext cx="2510337" cy="27096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9503" y="311353"/>
            <a:ext cx="6263843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6099" y="6750499"/>
            <a:ext cx="2015489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762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Ø17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70mm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23.5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42cm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9503" y="311353"/>
            <a:ext cx="3376929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L490</a:t>
            </a:r>
            <a:r>
              <a:rPr dirty="0" sz="5000" spc="-505"/>
              <a:t> </a:t>
            </a:r>
            <a:r>
              <a:rPr dirty="0"/>
              <a:t>Lip </a:t>
            </a:r>
            <a:r>
              <a:rPr dirty="0" spc="-5"/>
              <a:t>Balm Econo</a:t>
            </a:r>
            <a:endParaRPr sz="5000"/>
          </a:p>
        </p:txBody>
      </p:sp>
      <p:sp>
        <p:nvSpPr>
          <p:cNvPr id="4" name="object 4"/>
          <p:cNvSpPr/>
          <p:nvPr/>
        </p:nvSpPr>
        <p:spPr>
          <a:xfrm>
            <a:off x="475199" y="6722816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68375" y="6723000"/>
            <a:ext cx="0" cy="1595120"/>
          </a:xfrm>
          <a:custGeom>
            <a:avLst/>
            <a:gdLst/>
            <a:ahLst/>
            <a:cxnLst/>
            <a:rect l="l" t="t" r="r" b="b"/>
            <a:pathLst>
              <a:path w="0" h="1595120">
                <a:moveTo>
                  <a:pt x="0" y="15948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36100" y="6743298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47625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43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1600" y="4676828"/>
            <a:ext cx="6628130" cy="0"/>
          </a:xfrm>
          <a:custGeom>
            <a:avLst/>
            <a:gdLst/>
            <a:ahLst/>
            <a:cxnLst/>
            <a:rect l="l" t="t" r="r" b="b"/>
            <a:pathLst>
              <a:path w="6628130" h="0">
                <a:moveTo>
                  <a:pt x="0" y="0"/>
                </a:moveTo>
                <a:lnTo>
                  <a:pt x="662759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24175" y="1269001"/>
            <a:ext cx="0" cy="3409315"/>
          </a:xfrm>
          <a:custGeom>
            <a:avLst/>
            <a:gdLst/>
            <a:ahLst/>
            <a:cxnLst/>
            <a:rect l="l" t="t" r="r" b="b"/>
            <a:pathLst>
              <a:path w="0" h="3409315">
                <a:moveTo>
                  <a:pt x="0" y="34092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771299" y="6848013"/>
            <a:ext cx="6000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71299" y="7123213"/>
            <a:ext cx="617220" cy="52070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254000" indent="-241300">
              <a:lnSpc>
                <a:spcPct val="100000"/>
              </a:lnSpc>
              <a:spcBef>
                <a:spcPts val="200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  <a:p>
            <a:pPr marL="254000" indent="-241300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000" spc="-5">
                <a:latin typeface="Century Gothic"/>
                <a:cs typeface="Century Gothic"/>
              </a:rPr>
              <a:t>Blue</a:t>
            </a:r>
            <a:endParaRPr sz="1000">
              <a:latin typeface="Century Gothic"/>
              <a:cs typeface="Century Gothic"/>
            </a:endParaRPr>
          </a:p>
          <a:p>
            <a:pPr marL="254000" indent="-241300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000">
                <a:latin typeface="Century Gothic"/>
                <a:cs typeface="Century Gothic"/>
              </a:rPr>
              <a:t>Red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99975" y="6721200"/>
            <a:ext cx="0" cy="1595120"/>
          </a:xfrm>
          <a:custGeom>
            <a:avLst/>
            <a:gdLst/>
            <a:ahLst/>
            <a:cxnLst/>
            <a:rect l="l" t="t" r="r" b="b"/>
            <a:pathLst>
              <a:path w="0" h="1595120">
                <a:moveTo>
                  <a:pt x="0" y="15948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38898" y="4807458"/>
            <a:ext cx="2284730" cy="1583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With a modern, </a:t>
            </a:r>
            <a:r>
              <a:rPr dirty="0" sz="1000" spc="-5">
                <a:latin typeface="Century Gothic"/>
                <a:cs typeface="Century Gothic"/>
              </a:rPr>
              <a:t>bifurcated design,  blending </a:t>
            </a:r>
            <a:r>
              <a:rPr dirty="0" sz="1000">
                <a:latin typeface="Century Gothic"/>
                <a:cs typeface="Century Gothic"/>
              </a:rPr>
              <a:t>frosted </a:t>
            </a:r>
            <a:r>
              <a:rPr dirty="0" sz="1000" spc="-5">
                <a:latin typeface="Century Gothic"/>
                <a:cs typeface="Century Gothic"/>
              </a:rPr>
              <a:t>plastic </a:t>
            </a:r>
            <a:r>
              <a:rPr dirty="0" sz="1000">
                <a:latin typeface="Century Gothic"/>
                <a:cs typeface="Century Gothic"/>
              </a:rPr>
              <a:t>exterior </a:t>
            </a:r>
            <a:r>
              <a:rPr dirty="0" sz="1000" spc="-5">
                <a:latin typeface="Century Gothic"/>
                <a:cs typeface="Century Gothic"/>
              </a:rPr>
              <a:t>and  solid plastic interior,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lip balm  speaks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practical preparedness as  </a:t>
            </a:r>
            <a:r>
              <a:rPr dirty="0" sz="1000">
                <a:latin typeface="Century Gothic"/>
                <a:cs typeface="Century Gothic"/>
              </a:rPr>
              <a:t>much </a:t>
            </a:r>
            <a:r>
              <a:rPr dirty="0" sz="1000" spc="-5">
                <a:latin typeface="Century Gothic"/>
                <a:cs typeface="Century Gothic"/>
              </a:rPr>
              <a:t>as it does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style.</a:t>
            </a:r>
            <a:endParaRPr sz="1000">
              <a:latin typeface="Century Gothic"/>
              <a:cs typeface="Century Gothic"/>
            </a:endParaRPr>
          </a:p>
          <a:p>
            <a:pPr marL="12700" marR="103505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Note, the frosted </a:t>
            </a:r>
            <a:r>
              <a:rPr dirty="0" sz="1000" spc="-5">
                <a:latin typeface="Century Gothic"/>
                <a:cs typeface="Century Gothic"/>
              </a:rPr>
              <a:t>plastic </a:t>
            </a:r>
            <a:r>
              <a:rPr dirty="0" sz="1000">
                <a:latin typeface="Century Gothic"/>
                <a:cs typeface="Century Gothic"/>
              </a:rPr>
              <a:t>exterior </a:t>
            </a:r>
            <a:r>
              <a:rPr dirty="0" sz="1000" spc="-5">
                <a:latin typeface="Century Gothic"/>
                <a:cs typeface="Century Gothic"/>
              </a:rPr>
              <a:t>is  available in </a:t>
            </a:r>
            <a:r>
              <a:rPr dirty="0" sz="1000">
                <a:latin typeface="Century Gothic"/>
                <a:cs typeface="Century Gothic"/>
              </a:rPr>
              <a:t>a range of colours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and 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decorated with pad and  digital printing.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79451" y="4934256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4" h="888364">
                <a:moveTo>
                  <a:pt x="422741" y="0"/>
                </a:moveTo>
                <a:lnTo>
                  <a:pt x="374494" y="5000"/>
                </a:lnTo>
                <a:lnTo>
                  <a:pt x="327065" y="15153"/>
                </a:lnTo>
                <a:lnTo>
                  <a:pt x="281916" y="30044"/>
                </a:lnTo>
                <a:lnTo>
                  <a:pt x="239272" y="49362"/>
                </a:lnTo>
                <a:lnTo>
                  <a:pt x="199359" y="72797"/>
                </a:lnTo>
                <a:lnTo>
                  <a:pt x="162401" y="100039"/>
                </a:lnTo>
                <a:lnTo>
                  <a:pt x="128625" y="130777"/>
                </a:lnTo>
                <a:lnTo>
                  <a:pt x="98256" y="164702"/>
                </a:lnTo>
                <a:lnTo>
                  <a:pt x="71519" y="201503"/>
                </a:lnTo>
                <a:lnTo>
                  <a:pt x="48640" y="240869"/>
                </a:lnTo>
                <a:lnTo>
                  <a:pt x="29844" y="282491"/>
                </a:lnTo>
                <a:lnTo>
                  <a:pt x="15357" y="326057"/>
                </a:lnTo>
                <a:lnTo>
                  <a:pt x="5403" y="371259"/>
                </a:lnTo>
                <a:lnTo>
                  <a:pt x="209" y="417786"/>
                </a:lnTo>
                <a:lnTo>
                  <a:pt x="0" y="465327"/>
                </a:lnTo>
                <a:lnTo>
                  <a:pt x="5000" y="513572"/>
                </a:lnTo>
                <a:lnTo>
                  <a:pt x="15153" y="561001"/>
                </a:lnTo>
                <a:lnTo>
                  <a:pt x="30044" y="606150"/>
                </a:lnTo>
                <a:lnTo>
                  <a:pt x="49362" y="648794"/>
                </a:lnTo>
                <a:lnTo>
                  <a:pt x="72797" y="688707"/>
                </a:lnTo>
                <a:lnTo>
                  <a:pt x="100039" y="725665"/>
                </a:lnTo>
                <a:lnTo>
                  <a:pt x="130777" y="759440"/>
                </a:lnTo>
                <a:lnTo>
                  <a:pt x="164702" y="789810"/>
                </a:lnTo>
                <a:lnTo>
                  <a:pt x="201503" y="816546"/>
                </a:lnTo>
                <a:lnTo>
                  <a:pt x="240869" y="839425"/>
                </a:lnTo>
                <a:lnTo>
                  <a:pt x="282491" y="858222"/>
                </a:lnTo>
                <a:lnTo>
                  <a:pt x="326057" y="872709"/>
                </a:lnTo>
                <a:lnTo>
                  <a:pt x="371259" y="882663"/>
                </a:lnTo>
                <a:lnTo>
                  <a:pt x="417786" y="887857"/>
                </a:lnTo>
                <a:lnTo>
                  <a:pt x="465327" y="888066"/>
                </a:lnTo>
                <a:lnTo>
                  <a:pt x="513572" y="883066"/>
                </a:lnTo>
                <a:lnTo>
                  <a:pt x="561001" y="872912"/>
                </a:lnTo>
                <a:lnTo>
                  <a:pt x="606150" y="858022"/>
                </a:lnTo>
                <a:lnTo>
                  <a:pt x="648794" y="838704"/>
                </a:lnTo>
                <a:lnTo>
                  <a:pt x="688707" y="815269"/>
                </a:lnTo>
                <a:lnTo>
                  <a:pt x="725665" y="788027"/>
                </a:lnTo>
                <a:lnTo>
                  <a:pt x="759440" y="757288"/>
                </a:lnTo>
                <a:lnTo>
                  <a:pt x="789810" y="723364"/>
                </a:lnTo>
                <a:lnTo>
                  <a:pt x="816546" y="686563"/>
                </a:lnTo>
                <a:lnTo>
                  <a:pt x="839425" y="647197"/>
                </a:lnTo>
                <a:lnTo>
                  <a:pt x="858222" y="605575"/>
                </a:lnTo>
                <a:lnTo>
                  <a:pt x="872709" y="562008"/>
                </a:lnTo>
                <a:lnTo>
                  <a:pt x="882663" y="516806"/>
                </a:lnTo>
                <a:lnTo>
                  <a:pt x="887857" y="470280"/>
                </a:lnTo>
                <a:lnTo>
                  <a:pt x="888066" y="422739"/>
                </a:lnTo>
                <a:lnTo>
                  <a:pt x="883066" y="374494"/>
                </a:lnTo>
                <a:lnTo>
                  <a:pt x="872913" y="327065"/>
                </a:lnTo>
                <a:lnTo>
                  <a:pt x="858022" y="281916"/>
                </a:lnTo>
                <a:lnTo>
                  <a:pt x="838705" y="239272"/>
                </a:lnTo>
                <a:lnTo>
                  <a:pt x="815271" y="199359"/>
                </a:lnTo>
                <a:lnTo>
                  <a:pt x="788030" y="162401"/>
                </a:lnTo>
                <a:lnTo>
                  <a:pt x="757292" y="128625"/>
                </a:lnTo>
                <a:lnTo>
                  <a:pt x="723368" y="98256"/>
                </a:lnTo>
                <a:lnTo>
                  <a:pt x="686568" y="71519"/>
                </a:lnTo>
                <a:lnTo>
                  <a:pt x="647202" y="48640"/>
                </a:lnTo>
                <a:lnTo>
                  <a:pt x="605581" y="29844"/>
                </a:lnTo>
                <a:lnTo>
                  <a:pt x="562014" y="15357"/>
                </a:lnTo>
                <a:lnTo>
                  <a:pt x="516811" y="5403"/>
                </a:lnTo>
                <a:lnTo>
                  <a:pt x="470284" y="209"/>
                </a:lnTo>
                <a:lnTo>
                  <a:pt x="422741" y="0"/>
                </a:lnTo>
                <a:close/>
              </a:path>
            </a:pathLst>
          </a:custGeom>
          <a:solidFill>
            <a:srgbClr val="B511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79451" y="4934256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4" h="888364">
                <a:moveTo>
                  <a:pt x="513572" y="883066"/>
                </a:moveTo>
                <a:lnTo>
                  <a:pt x="561001" y="872912"/>
                </a:lnTo>
                <a:lnTo>
                  <a:pt x="606150" y="858022"/>
                </a:lnTo>
                <a:lnTo>
                  <a:pt x="648794" y="838704"/>
                </a:lnTo>
                <a:lnTo>
                  <a:pt x="688707" y="815269"/>
                </a:lnTo>
                <a:lnTo>
                  <a:pt x="725665" y="788027"/>
                </a:lnTo>
                <a:lnTo>
                  <a:pt x="759440" y="757288"/>
                </a:lnTo>
                <a:lnTo>
                  <a:pt x="789810" y="723364"/>
                </a:lnTo>
                <a:lnTo>
                  <a:pt x="816546" y="686563"/>
                </a:lnTo>
                <a:lnTo>
                  <a:pt x="839425" y="647197"/>
                </a:lnTo>
                <a:lnTo>
                  <a:pt x="858222" y="605575"/>
                </a:lnTo>
                <a:lnTo>
                  <a:pt x="872709" y="562008"/>
                </a:lnTo>
                <a:lnTo>
                  <a:pt x="882663" y="516806"/>
                </a:lnTo>
                <a:lnTo>
                  <a:pt x="887857" y="470280"/>
                </a:lnTo>
                <a:lnTo>
                  <a:pt x="888066" y="422739"/>
                </a:lnTo>
                <a:lnTo>
                  <a:pt x="883066" y="374494"/>
                </a:lnTo>
                <a:lnTo>
                  <a:pt x="872913" y="327065"/>
                </a:lnTo>
                <a:lnTo>
                  <a:pt x="858022" y="281916"/>
                </a:lnTo>
                <a:lnTo>
                  <a:pt x="838705" y="239272"/>
                </a:lnTo>
                <a:lnTo>
                  <a:pt x="815271" y="199359"/>
                </a:lnTo>
                <a:lnTo>
                  <a:pt x="788030" y="162401"/>
                </a:lnTo>
                <a:lnTo>
                  <a:pt x="757292" y="128625"/>
                </a:lnTo>
                <a:lnTo>
                  <a:pt x="723368" y="98256"/>
                </a:lnTo>
                <a:lnTo>
                  <a:pt x="686568" y="71519"/>
                </a:lnTo>
                <a:lnTo>
                  <a:pt x="647202" y="48640"/>
                </a:lnTo>
                <a:lnTo>
                  <a:pt x="605581" y="29844"/>
                </a:lnTo>
                <a:lnTo>
                  <a:pt x="562014" y="15357"/>
                </a:lnTo>
                <a:lnTo>
                  <a:pt x="516811" y="5403"/>
                </a:lnTo>
                <a:lnTo>
                  <a:pt x="470284" y="209"/>
                </a:lnTo>
                <a:lnTo>
                  <a:pt x="422741" y="0"/>
                </a:lnTo>
                <a:lnTo>
                  <a:pt x="374494" y="5000"/>
                </a:lnTo>
                <a:lnTo>
                  <a:pt x="327065" y="15153"/>
                </a:lnTo>
                <a:lnTo>
                  <a:pt x="281916" y="30044"/>
                </a:lnTo>
                <a:lnTo>
                  <a:pt x="239272" y="49362"/>
                </a:lnTo>
                <a:lnTo>
                  <a:pt x="199359" y="72797"/>
                </a:lnTo>
                <a:lnTo>
                  <a:pt x="162401" y="100039"/>
                </a:lnTo>
                <a:lnTo>
                  <a:pt x="128625" y="130777"/>
                </a:lnTo>
                <a:lnTo>
                  <a:pt x="98256" y="164702"/>
                </a:lnTo>
                <a:lnTo>
                  <a:pt x="71519" y="201503"/>
                </a:lnTo>
                <a:lnTo>
                  <a:pt x="48640" y="240869"/>
                </a:lnTo>
                <a:lnTo>
                  <a:pt x="29844" y="282491"/>
                </a:lnTo>
                <a:lnTo>
                  <a:pt x="15357" y="326057"/>
                </a:lnTo>
                <a:lnTo>
                  <a:pt x="5403" y="371259"/>
                </a:lnTo>
                <a:lnTo>
                  <a:pt x="209" y="417786"/>
                </a:lnTo>
                <a:lnTo>
                  <a:pt x="0" y="465327"/>
                </a:lnTo>
                <a:lnTo>
                  <a:pt x="5000" y="513572"/>
                </a:lnTo>
                <a:lnTo>
                  <a:pt x="15153" y="561001"/>
                </a:lnTo>
                <a:lnTo>
                  <a:pt x="30044" y="606150"/>
                </a:lnTo>
                <a:lnTo>
                  <a:pt x="49362" y="648794"/>
                </a:lnTo>
                <a:lnTo>
                  <a:pt x="72797" y="688707"/>
                </a:lnTo>
                <a:lnTo>
                  <a:pt x="100039" y="725665"/>
                </a:lnTo>
                <a:lnTo>
                  <a:pt x="130777" y="759440"/>
                </a:lnTo>
                <a:lnTo>
                  <a:pt x="164702" y="789810"/>
                </a:lnTo>
                <a:lnTo>
                  <a:pt x="201503" y="816546"/>
                </a:lnTo>
                <a:lnTo>
                  <a:pt x="240869" y="839425"/>
                </a:lnTo>
                <a:lnTo>
                  <a:pt x="282491" y="858222"/>
                </a:lnTo>
                <a:lnTo>
                  <a:pt x="326057" y="872709"/>
                </a:lnTo>
                <a:lnTo>
                  <a:pt x="371259" y="882663"/>
                </a:lnTo>
                <a:lnTo>
                  <a:pt x="417786" y="887857"/>
                </a:lnTo>
                <a:lnTo>
                  <a:pt x="465327" y="888066"/>
                </a:lnTo>
                <a:lnTo>
                  <a:pt x="513572" y="883066"/>
                </a:lnTo>
                <a:close/>
              </a:path>
            </a:pathLst>
          </a:custGeom>
          <a:ln w="4583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120000">
            <a:off x="3638963" y="5201555"/>
            <a:ext cx="46711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vanilla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120000">
            <a:off x="3666968" y="5359636"/>
            <a:ext cx="580772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scented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36451" y="1526456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5" h="888364">
                <a:moveTo>
                  <a:pt x="422741" y="0"/>
                </a:moveTo>
                <a:lnTo>
                  <a:pt x="374494" y="5000"/>
                </a:lnTo>
                <a:lnTo>
                  <a:pt x="327065" y="15153"/>
                </a:lnTo>
                <a:lnTo>
                  <a:pt x="281916" y="30044"/>
                </a:lnTo>
                <a:lnTo>
                  <a:pt x="239272" y="49362"/>
                </a:lnTo>
                <a:lnTo>
                  <a:pt x="199359" y="72797"/>
                </a:lnTo>
                <a:lnTo>
                  <a:pt x="162401" y="100039"/>
                </a:lnTo>
                <a:lnTo>
                  <a:pt x="128625" y="130777"/>
                </a:lnTo>
                <a:lnTo>
                  <a:pt x="98256" y="164702"/>
                </a:lnTo>
                <a:lnTo>
                  <a:pt x="71519" y="201503"/>
                </a:lnTo>
                <a:lnTo>
                  <a:pt x="48640" y="240869"/>
                </a:lnTo>
                <a:lnTo>
                  <a:pt x="29844" y="282491"/>
                </a:lnTo>
                <a:lnTo>
                  <a:pt x="15357" y="326057"/>
                </a:lnTo>
                <a:lnTo>
                  <a:pt x="5403" y="371259"/>
                </a:lnTo>
                <a:lnTo>
                  <a:pt x="209" y="417786"/>
                </a:lnTo>
                <a:lnTo>
                  <a:pt x="0" y="465327"/>
                </a:lnTo>
                <a:lnTo>
                  <a:pt x="5000" y="513572"/>
                </a:lnTo>
                <a:lnTo>
                  <a:pt x="15153" y="561001"/>
                </a:lnTo>
                <a:lnTo>
                  <a:pt x="30044" y="606150"/>
                </a:lnTo>
                <a:lnTo>
                  <a:pt x="49362" y="648794"/>
                </a:lnTo>
                <a:lnTo>
                  <a:pt x="72797" y="688707"/>
                </a:lnTo>
                <a:lnTo>
                  <a:pt x="100039" y="725665"/>
                </a:lnTo>
                <a:lnTo>
                  <a:pt x="130777" y="759440"/>
                </a:lnTo>
                <a:lnTo>
                  <a:pt x="164702" y="789810"/>
                </a:lnTo>
                <a:lnTo>
                  <a:pt x="201503" y="816546"/>
                </a:lnTo>
                <a:lnTo>
                  <a:pt x="240869" y="839425"/>
                </a:lnTo>
                <a:lnTo>
                  <a:pt x="282491" y="858222"/>
                </a:lnTo>
                <a:lnTo>
                  <a:pt x="326057" y="872709"/>
                </a:lnTo>
                <a:lnTo>
                  <a:pt x="371259" y="882663"/>
                </a:lnTo>
                <a:lnTo>
                  <a:pt x="417786" y="887857"/>
                </a:lnTo>
                <a:lnTo>
                  <a:pt x="465327" y="888066"/>
                </a:lnTo>
                <a:lnTo>
                  <a:pt x="513572" y="883066"/>
                </a:lnTo>
                <a:lnTo>
                  <a:pt x="561001" y="872912"/>
                </a:lnTo>
                <a:lnTo>
                  <a:pt x="606150" y="858022"/>
                </a:lnTo>
                <a:lnTo>
                  <a:pt x="648794" y="838704"/>
                </a:lnTo>
                <a:lnTo>
                  <a:pt x="688707" y="815269"/>
                </a:lnTo>
                <a:lnTo>
                  <a:pt x="725665" y="788027"/>
                </a:lnTo>
                <a:lnTo>
                  <a:pt x="759440" y="757288"/>
                </a:lnTo>
                <a:lnTo>
                  <a:pt x="789810" y="723364"/>
                </a:lnTo>
                <a:lnTo>
                  <a:pt x="816546" y="686563"/>
                </a:lnTo>
                <a:lnTo>
                  <a:pt x="839425" y="647197"/>
                </a:lnTo>
                <a:lnTo>
                  <a:pt x="858222" y="605575"/>
                </a:lnTo>
                <a:lnTo>
                  <a:pt x="872709" y="562008"/>
                </a:lnTo>
                <a:lnTo>
                  <a:pt x="882663" y="516806"/>
                </a:lnTo>
                <a:lnTo>
                  <a:pt x="887857" y="470280"/>
                </a:lnTo>
                <a:lnTo>
                  <a:pt x="888066" y="422739"/>
                </a:lnTo>
                <a:lnTo>
                  <a:pt x="883066" y="374494"/>
                </a:lnTo>
                <a:lnTo>
                  <a:pt x="872913" y="327065"/>
                </a:lnTo>
                <a:lnTo>
                  <a:pt x="858022" y="281916"/>
                </a:lnTo>
                <a:lnTo>
                  <a:pt x="838705" y="239272"/>
                </a:lnTo>
                <a:lnTo>
                  <a:pt x="815271" y="199359"/>
                </a:lnTo>
                <a:lnTo>
                  <a:pt x="788030" y="162401"/>
                </a:lnTo>
                <a:lnTo>
                  <a:pt x="757292" y="128625"/>
                </a:lnTo>
                <a:lnTo>
                  <a:pt x="723368" y="98256"/>
                </a:lnTo>
                <a:lnTo>
                  <a:pt x="686568" y="71519"/>
                </a:lnTo>
                <a:lnTo>
                  <a:pt x="647202" y="48640"/>
                </a:lnTo>
                <a:lnTo>
                  <a:pt x="605581" y="29844"/>
                </a:lnTo>
                <a:lnTo>
                  <a:pt x="562014" y="15357"/>
                </a:lnTo>
                <a:lnTo>
                  <a:pt x="516811" y="5403"/>
                </a:lnTo>
                <a:lnTo>
                  <a:pt x="470284" y="209"/>
                </a:lnTo>
                <a:lnTo>
                  <a:pt x="422741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36451" y="1526456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5" h="888364">
                <a:moveTo>
                  <a:pt x="513572" y="883066"/>
                </a:moveTo>
                <a:lnTo>
                  <a:pt x="561001" y="872912"/>
                </a:lnTo>
                <a:lnTo>
                  <a:pt x="606150" y="858022"/>
                </a:lnTo>
                <a:lnTo>
                  <a:pt x="648794" y="838704"/>
                </a:lnTo>
                <a:lnTo>
                  <a:pt x="688707" y="815269"/>
                </a:lnTo>
                <a:lnTo>
                  <a:pt x="725665" y="788027"/>
                </a:lnTo>
                <a:lnTo>
                  <a:pt x="759440" y="757288"/>
                </a:lnTo>
                <a:lnTo>
                  <a:pt x="789810" y="723364"/>
                </a:lnTo>
                <a:lnTo>
                  <a:pt x="816546" y="686563"/>
                </a:lnTo>
                <a:lnTo>
                  <a:pt x="839425" y="647197"/>
                </a:lnTo>
                <a:lnTo>
                  <a:pt x="858222" y="605575"/>
                </a:lnTo>
                <a:lnTo>
                  <a:pt x="872709" y="562008"/>
                </a:lnTo>
                <a:lnTo>
                  <a:pt x="882663" y="516806"/>
                </a:lnTo>
                <a:lnTo>
                  <a:pt x="887857" y="470280"/>
                </a:lnTo>
                <a:lnTo>
                  <a:pt x="888066" y="422739"/>
                </a:lnTo>
                <a:lnTo>
                  <a:pt x="883066" y="374494"/>
                </a:lnTo>
                <a:lnTo>
                  <a:pt x="872913" y="327065"/>
                </a:lnTo>
                <a:lnTo>
                  <a:pt x="858022" y="281916"/>
                </a:lnTo>
                <a:lnTo>
                  <a:pt x="838705" y="239272"/>
                </a:lnTo>
                <a:lnTo>
                  <a:pt x="815271" y="199359"/>
                </a:lnTo>
                <a:lnTo>
                  <a:pt x="788030" y="162401"/>
                </a:lnTo>
                <a:lnTo>
                  <a:pt x="757292" y="128625"/>
                </a:lnTo>
                <a:lnTo>
                  <a:pt x="723368" y="98256"/>
                </a:lnTo>
                <a:lnTo>
                  <a:pt x="686568" y="71519"/>
                </a:lnTo>
                <a:lnTo>
                  <a:pt x="647202" y="48640"/>
                </a:lnTo>
                <a:lnTo>
                  <a:pt x="605581" y="29844"/>
                </a:lnTo>
                <a:lnTo>
                  <a:pt x="562014" y="15357"/>
                </a:lnTo>
                <a:lnTo>
                  <a:pt x="516811" y="5403"/>
                </a:lnTo>
                <a:lnTo>
                  <a:pt x="470284" y="209"/>
                </a:lnTo>
                <a:lnTo>
                  <a:pt x="422741" y="0"/>
                </a:lnTo>
                <a:lnTo>
                  <a:pt x="374494" y="5000"/>
                </a:lnTo>
                <a:lnTo>
                  <a:pt x="327065" y="15153"/>
                </a:lnTo>
                <a:lnTo>
                  <a:pt x="281916" y="30044"/>
                </a:lnTo>
                <a:lnTo>
                  <a:pt x="239272" y="49362"/>
                </a:lnTo>
                <a:lnTo>
                  <a:pt x="199359" y="72797"/>
                </a:lnTo>
                <a:lnTo>
                  <a:pt x="162401" y="100039"/>
                </a:lnTo>
                <a:lnTo>
                  <a:pt x="128625" y="130777"/>
                </a:lnTo>
                <a:lnTo>
                  <a:pt x="98256" y="164702"/>
                </a:lnTo>
                <a:lnTo>
                  <a:pt x="71519" y="201503"/>
                </a:lnTo>
                <a:lnTo>
                  <a:pt x="48640" y="240869"/>
                </a:lnTo>
                <a:lnTo>
                  <a:pt x="29844" y="282491"/>
                </a:lnTo>
                <a:lnTo>
                  <a:pt x="15357" y="326057"/>
                </a:lnTo>
                <a:lnTo>
                  <a:pt x="5403" y="371259"/>
                </a:lnTo>
                <a:lnTo>
                  <a:pt x="209" y="417786"/>
                </a:lnTo>
                <a:lnTo>
                  <a:pt x="0" y="465327"/>
                </a:lnTo>
                <a:lnTo>
                  <a:pt x="5000" y="513572"/>
                </a:lnTo>
                <a:lnTo>
                  <a:pt x="15153" y="561001"/>
                </a:lnTo>
                <a:lnTo>
                  <a:pt x="30044" y="606150"/>
                </a:lnTo>
                <a:lnTo>
                  <a:pt x="49362" y="648794"/>
                </a:lnTo>
                <a:lnTo>
                  <a:pt x="72797" y="688707"/>
                </a:lnTo>
                <a:lnTo>
                  <a:pt x="100039" y="725665"/>
                </a:lnTo>
                <a:lnTo>
                  <a:pt x="130777" y="759440"/>
                </a:lnTo>
                <a:lnTo>
                  <a:pt x="164702" y="789810"/>
                </a:lnTo>
                <a:lnTo>
                  <a:pt x="201503" y="816546"/>
                </a:lnTo>
                <a:lnTo>
                  <a:pt x="240869" y="839425"/>
                </a:lnTo>
                <a:lnTo>
                  <a:pt x="282491" y="858222"/>
                </a:lnTo>
                <a:lnTo>
                  <a:pt x="326057" y="872709"/>
                </a:lnTo>
                <a:lnTo>
                  <a:pt x="371259" y="882663"/>
                </a:lnTo>
                <a:lnTo>
                  <a:pt x="417786" y="887857"/>
                </a:lnTo>
                <a:lnTo>
                  <a:pt x="465327" y="888066"/>
                </a:lnTo>
                <a:lnTo>
                  <a:pt x="513572" y="883066"/>
                </a:lnTo>
                <a:close/>
              </a:path>
            </a:pathLst>
          </a:custGeom>
          <a:ln w="4583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6019189" y="1739976"/>
            <a:ext cx="676652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full</a:t>
            </a:r>
            <a:r>
              <a:rPr dirty="0" sz="11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525" sz="1650" spc="7">
                <a:solidFill>
                  <a:srgbClr val="FFFFFF"/>
                </a:solidFill>
                <a:latin typeface="Century Gothic"/>
                <a:cs typeface="Century Gothic"/>
              </a:rPr>
              <a:t>colour</a:t>
            </a:r>
            <a:endParaRPr baseline="2525" sz="16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116372" y="1898826"/>
            <a:ext cx="5328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printing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6078329" y="2057667"/>
            <a:ext cx="658656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available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2019-10-17T05:26:56Z</dcterms:created>
  <dcterms:modified xsi:type="dcterms:W3CDTF">2019-10-17T05:26:56Z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2019-02-14T00:00:00Z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2019-10-17T00:00:00Z</vt:filetime>
  </property>
</Properties>
</file>