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647435" y="2109592"/>
            <a:ext cx="4187060" cy="2038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5896" y="311353"/>
            <a:ext cx="6271056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5896" y="311353"/>
            <a:ext cx="3449954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L478</a:t>
            </a:r>
            <a:r>
              <a:rPr dirty="0" sz="5000" spc="-500"/>
              <a:t> </a:t>
            </a:r>
            <a:r>
              <a:rPr dirty="0"/>
              <a:t>Cheese </a:t>
            </a:r>
            <a:r>
              <a:rPr dirty="0" spc="-5"/>
              <a:t>Set 5pc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630326" y="6323906"/>
            <a:ext cx="2118360" cy="1230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Product </a:t>
            </a:r>
            <a:r>
              <a:rPr dirty="0" sz="1000" spc="-5">
                <a:latin typeface="Century Gothic"/>
                <a:cs typeface="Century Gothic"/>
              </a:rPr>
              <a:t>Dimension: Ø200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32mm</a:t>
            </a:r>
            <a:endParaRPr sz="1000">
              <a:latin typeface="Century Gothic"/>
              <a:cs typeface="Century Gothic"/>
            </a:endParaRPr>
          </a:p>
          <a:p>
            <a:pPr marL="12700" marR="634365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12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12725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14.5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21cm (LxWxH)  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9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8000" y="629682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289824" y="6296407"/>
            <a:ext cx="0" cy="2021839"/>
          </a:xfrm>
          <a:custGeom>
            <a:avLst/>
            <a:gdLst/>
            <a:ahLst/>
            <a:cxnLst/>
            <a:rect l="l" t="t" r="r" b="b"/>
            <a:pathLst>
              <a:path w="0" h="2021840">
                <a:moveTo>
                  <a:pt x="0" y="2021395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5304" y="4298848"/>
            <a:ext cx="3387090" cy="923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This clever cheese </a:t>
            </a:r>
            <a:r>
              <a:rPr dirty="0" sz="1000" spc="-5">
                <a:latin typeface="Century Gothic"/>
                <a:cs typeface="Century Gothic"/>
              </a:rPr>
              <a:t>set </a:t>
            </a:r>
            <a:r>
              <a:rPr dirty="0" sz="1000">
                <a:latin typeface="Century Gothic"/>
                <a:cs typeface="Century Gothic"/>
              </a:rPr>
              <a:t>gift comes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cheese knives  </a:t>
            </a:r>
            <a:r>
              <a:rPr dirty="0" sz="1000" spc="-5">
                <a:latin typeface="Century Gothic"/>
                <a:cs typeface="Century Gothic"/>
              </a:rPr>
              <a:t>and slicers and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laser </a:t>
            </a:r>
            <a:r>
              <a:rPr dirty="0" sz="1000">
                <a:latin typeface="Century Gothic"/>
                <a:cs typeface="Century Gothic"/>
              </a:rPr>
              <a:t>engraved on the </a:t>
            </a:r>
            <a:r>
              <a:rPr dirty="0" sz="1000" spc="-5">
                <a:latin typeface="Century Gothic"/>
                <a:cs typeface="Century Gothic"/>
              </a:rPr>
              <a:t>wooden  board with your </a:t>
            </a:r>
            <a:r>
              <a:rPr dirty="0" sz="1000">
                <a:latin typeface="Century Gothic"/>
                <a:cs typeface="Century Gothic"/>
              </a:rPr>
              <a:t>client's</a:t>
            </a:r>
            <a:r>
              <a:rPr dirty="0" sz="1000" spc="-5">
                <a:latin typeface="Century Gothic"/>
                <a:cs typeface="Century Gothic"/>
              </a:rPr>
              <a:t> logo.</a:t>
            </a:r>
            <a:endParaRPr sz="1000">
              <a:latin typeface="Century Gothic"/>
              <a:cs typeface="Century Gothic"/>
            </a:endParaRPr>
          </a:p>
          <a:p>
            <a:pPr marL="12700" marR="99060">
              <a:lnSpc>
                <a:spcPct val="1083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Ideal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picnics </a:t>
            </a:r>
            <a:r>
              <a:rPr dirty="0" sz="1000">
                <a:latin typeface="Century Gothic"/>
                <a:cs typeface="Century Gothic"/>
              </a:rPr>
              <a:t>or events, food </a:t>
            </a:r>
            <a:r>
              <a:rPr dirty="0" sz="1000" spc="-5">
                <a:latin typeface="Century Gothic"/>
                <a:cs typeface="Century Gothic"/>
              </a:rPr>
              <a:t>lovers will appreciate 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promotional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63841" y="4268246"/>
            <a:ext cx="1593215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Circular cheese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board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Clever, </a:t>
            </a:r>
            <a:r>
              <a:rPr dirty="0" sz="1000" spc="-5">
                <a:latin typeface="Century Gothic"/>
                <a:cs typeface="Century Gothic"/>
              </a:rPr>
              <a:t>stylish swivel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lid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4 handy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utensils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72999" y="6327497"/>
            <a:ext cx="1209040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8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80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69799" y="41791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29979" y="5085058"/>
            <a:ext cx="2182605" cy="10640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437026" y="475172"/>
            <a:ext cx="2277110" cy="2277110"/>
          </a:xfrm>
          <a:custGeom>
            <a:avLst/>
            <a:gdLst/>
            <a:ahLst/>
            <a:cxnLst/>
            <a:rect l="l" t="t" r="r" b="b"/>
            <a:pathLst>
              <a:path w="2277109" h="2277110">
                <a:moveTo>
                  <a:pt x="1149857" y="0"/>
                </a:moveTo>
                <a:lnTo>
                  <a:pt x="1102888" y="561"/>
                </a:lnTo>
                <a:lnTo>
                  <a:pt x="1055635" y="3082"/>
                </a:lnTo>
                <a:lnTo>
                  <a:pt x="1008143" y="7598"/>
                </a:lnTo>
                <a:lnTo>
                  <a:pt x="960455" y="14140"/>
                </a:lnTo>
                <a:lnTo>
                  <a:pt x="913081" y="22654"/>
                </a:lnTo>
                <a:lnTo>
                  <a:pt x="866518" y="33035"/>
                </a:lnTo>
                <a:lnTo>
                  <a:pt x="820800" y="45239"/>
                </a:lnTo>
                <a:lnTo>
                  <a:pt x="775958" y="59219"/>
                </a:lnTo>
                <a:lnTo>
                  <a:pt x="732026" y="74930"/>
                </a:lnTo>
                <a:lnTo>
                  <a:pt x="689036" y="92329"/>
                </a:lnTo>
                <a:lnTo>
                  <a:pt x="647022" y="111368"/>
                </a:lnTo>
                <a:lnTo>
                  <a:pt x="606016" y="132003"/>
                </a:lnTo>
                <a:lnTo>
                  <a:pt x="566051" y="154189"/>
                </a:lnTo>
                <a:lnTo>
                  <a:pt x="527160" y="177881"/>
                </a:lnTo>
                <a:lnTo>
                  <a:pt x="489376" y="203033"/>
                </a:lnTo>
                <a:lnTo>
                  <a:pt x="452732" y="229600"/>
                </a:lnTo>
                <a:lnTo>
                  <a:pt x="417260" y="257537"/>
                </a:lnTo>
                <a:lnTo>
                  <a:pt x="382993" y="286799"/>
                </a:lnTo>
                <a:lnTo>
                  <a:pt x="349965" y="317341"/>
                </a:lnTo>
                <a:lnTo>
                  <a:pt x="318207" y="349116"/>
                </a:lnTo>
                <a:lnTo>
                  <a:pt x="287754" y="382081"/>
                </a:lnTo>
                <a:lnTo>
                  <a:pt x="258637" y="416190"/>
                </a:lnTo>
                <a:lnTo>
                  <a:pt x="230890" y="451397"/>
                </a:lnTo>
                <a:lnTo>
                  <a:pt x="204545" y="487658"/>
                </a:lnTo>
                <a:lnTo>
                  <a:pt x="179636" y="524927"/>
                </a:lnTo>
                <a:lnTo>
                  <a:pt x="156194" y="563159"/>
                </a:lnTo>
                <a:lnTo>
                  <a:pt x="134254" y="602309"/>
                </a:lnTo>
                <a:lnTo>
                  <a:pt x="113847" y="642331"/>
                </a:lnTo>
                <a:lnTo>
                  <a:pt x="95007" y="683181"/>
                </a:lnTo>
                <a:lnTo>
                  <a:pt x="77767" y="724813"/>
                </a:lnTo>
                <a:lnTo>
                  <a:pt x="62159" y="767182"/>
                </a:lnTo>
                <a:lnTo>
                  <a:pt x="48216" y="810243"/>
                </a:lnTo>
                <a:lnTo>
                  <a:pt x="35971" y="853951"/>
                </a:lnTo>
                <a:lnTo>
                  <a:pt x="25457" y="898259"/>
                </a:lnTo>
                <a:lnTo>
                  <a:pt x="16706" y="943124"/>
                </a:lnTo>
                <a:lnTo>
                  <a:pt x="9753" y="988500"/>
                </a:lnTo>
                <a:lnTo>
                  <a:pt x="4628" y="1034342"/>
                </a:lnTo>
                <a:lnTo>
                  <a:pt x="1366" y="1080604"/>
                </a:lnTo>
                <a:lnTo>
                  <a:pt x="0" y="1127241"/>
                </a:lnTo>
                <a:lnTo>
                  <a:pt x="561" y="1174209"/>
                </a:lnTo>
                <a:lnTo>
                  <a:pt x="3082" y="1221461"/>
                </a:lnTo>
                <a:lnTo>
                  <a:pt x="7598" y="1268953"/>
                </a:lnTo>
                <a:lnTo>
                  <a:pt x="14140" y="1316639"/>
                </a:lnTo>
                <a:lnTo>
                  <a:pt x="22654" y="1364014"/>
                </a:lnTo>
                <a:lnTo>
                  <a:pt x="33035" y="1410578"/>
                </a:lnTo>
                <a:lnTo>
                  <a:pt x="45239" y="1456298"/>
                </a:lnTo>
                <a:lnTo>
                  <a:pt x="59219" y="1501140"/>
                </a:lnTo>
                <a:lnTo>
                  <a:pt x="74930" y="1545073"/>
                </a:lnTo>
                <a:lnTo>
                  <a:pt x="92329" y="1588064"/>
                </a:lnTo>
                <a:lnTo>
                  <a:pt x="111368" y="1630078"/>
                </a:lnTo>
                <a:lnTo>
                  <a:pt x="132003" y="1671085"/>
                </a:lnTo>
                <a:lnTo>
                  <a:pt x="154189" y="1711050"/>
                </a:lnTo>
                <a:lnTo>
                  <a:pt x="177881" y="1749942"/>
                </a:lnTo>
                <a:lnTo>
                  <a:pt x="203033" y="1787726"/>
                </a:lnTo>
                <a:lnTo>
                  <a:pt x="229600" y="1824371"/>
                </a:lnTo>
                <a:lnTo>
                  <a:pt x="257537" y="1859844"/>
                </a:lnTo>
                <a:lnTo>
                  <a:pt x="286799" y="1894111"/>
                </a:lnTo>
                <a:lnTo>
                  <a:pt x="317341" y="1927140"/>
                </a:lnTo>
                <a:lnTo>
                  <a:pt x="349116" y="1958897"/>
                </a:lnTo>
                <a:lnTo>
                  <a:pt x="382081" y="1989351"/>
                </a:lnTo>
                <a:lnTo>
                  <a:pt x="416190" y="2018468"/>
                </a:lnTo>
                <a:lnTo>
                  <a:pt x="451397" y="2046216"/>
                </a:lnTo>
                <a:lnTo>
                  <a:pt x="487658" y="2072561"/>
                </a:lnTo>
                <a:lnTo>
                  <a:pt x="524927" y="2097470"/>
                </a:lnTo>
                <a:lnTo>
                  <a:pt x="563159" y="2120912"/>
                </a:lnTo>
                <a:lnTo>
                  <a:pt x="602309" y="2142853"/>
                </a:lnTo>
                <a:lnTo>
                  <a:pt x="642331" y="2163259"/>
                </a:lnTo>
                <a:lnTo>
                  <a:pt x="683181" y="2182100"/>
                </a:lnTo>
                <a:lnTo>
                  <a:pt x="724813" y="2199340"/>
                </a:lnTo>
                <a:lnTo>
                  <a:pt x="767182" y="2214948"/>
                </a:lnTo>
                <a:lnTo>
                  <a:pt x="810243" y="2228891"/>
                </a:lnTo>
                <a:lnTo>
                  <a:pt x="853951" y="2241136"/>
                </a:lnTo>
                <a:lnTo>
                  <a:pt x="898259" y="2251651"/>
                </a:lnTo>
                <a:lnTo>
                  <a:pt x="943124" y="2260401"/>
                </a:lnTo>
                <a:lnTo>
                  <a:pt x="988500" y="2267355"/>
                </a:lnTo>
                <a:lnTo>
                  <a:pt x="1034342" y="2272479"/>
                </a:lnTo>
                <a:lnTo>
                  <a:pt x="1080604" y="2275741"/>
                </a:lnTo>
                <a:lnTo>
                  <a:pt x="1127241" y="2277108"/>
                </a:lnTo>
                <a:lnTo>
                  <a:pt x="1174209" y="2276547"/>
                </a:lnTo>
                <a:lnTo>
                  <a:pt x="1221461" y="2274025"/>
                </a:lnTo>
                <a:lnTo>
                  <a:pt x="1268953" y="2269509"/>
                </a:lnTo>
                <a:lnTo>
                  <a:pt x="1316639" y="2262967"/>
                </a:lnTo>
                <a:lnTo>
                  <a:pt x="1364013" y="2254452"/>
                </a:lnTo>
                <a:lnTo>
                  <a:pt x="1410576" y="2244070"/>
                </a:lnTo>
                <a:lnTo>
                  <a:pt x="1456295" y="2231866"/>
                </a:lnTo>
                <a:lnTo>
                  <a:pt x="1501137" y="2217885"/>
                </a:lnTo>
                <a:lnTo>
                  <a:pt x="1545069" y="2202173"/>
                </a:lnTo>
                <a:lnTo>
                  <a:pt x="1588059" y="2184774"/>
                </a:lnTo>
                <a:lnTo>
                  <a:pt x="1630073" y="2165735"/>
                </a:lnTo>
                <a:lnTo>
                  <a:pt x="1671079" y="2145099"/>
                </a:lnTo>
                <a:lnTo>
                  <a:pt x="1711044" y="2122913"/>
                </a:lnTo>
                <a:lnTo>
                  <a:pt x="1749935" y="2099221"/>
                </a:lnTo>
                <a:lnTo>
                  <a:pt x="1787719" y="2074069"/>
                </a:lnTo>
                <a:lnTo>
                  <a:pt x="1824363" y="2047501"/>
                </a:lnTo>
                <a:lnTo>
                  <a:pt x="1859835" y="2019564"/>
                </a:lnTo>
                <a:lnTo>
                  <a:pt x="1894102" y="1990302"/>
                </a:lnTo>
                <a:lnTo>
                  <a:pt x="1927131" y="1959761"/>
                </a:lnTo>
                <a:lnTo>
                  <a:pt x="1958888" y="1927986"/>
                </a:lnTo>
                <a:lnTo>
                  <a:pt x="1989342" y="1895021"/>
                </a:lnTo>
                <a:lnTo>
                  <a:pt x="2018459" y="1860912"/>
                </a:lnTo>
                <a:lnTo>
                  <a:pt x="2046206" y="1825705"/>
                </a:lnTo>
                <a:lnTo>
                  <a:pt x="2072551" y="1789445"/>
                </a:lnTo>
                <a:lnTo>
                  <a:pt x="2097461" y="1752176"/>
                </a:lnTo>
                <a:lnTo>
                  <a:pt x="2120903" y="1713944"/>
                </a:lnTo>
                <a:lnTo>
                  <a:pt x="2142843" y="1674795"/>
                </a:lnTo>
                <a:lnTo>
                  <a:pt x="2163250" y="1634773"/>
                </a:lnTo>
                <a:lnTo>
                  <a:pt x="2182091" y="1593923"/>
                </a:lnTo>
                <a:lnTo>
                  <a:pt x="2199332" y="1552291"/>
                </a:lnTo>
                <a:lnTo>
                  <a:pt x="2214940" y="1509922"/>
                </a:lnTo>
                <a:lnTo>
                  <a:pt x="2228884" y="1466862"/>
                </a:lnTo>
                <a:lnTo>
                  <a:pt x="2241129" y="1423155"/>
                </a:lnTo>
                <a:lnTo>
                  <a:pt x="2251644" y="1378846"/>
                </a:lnTo>
                <a:lnTo>
                  <a:pt x="2260395" y="1333982"/>
                </a:lnTo>
                <a:lnTo>
                  <a:pt x="2267349" y="1288606"/>
                </a:lnTo>
                <a:lnTo>
                  <a:pt x="2272474" y="1242765"/>
                </a:lnTo>
                <a:lnTo>
                  <a:pt x="2275737" y="1196503"/>
                </a:lnTo>
                <a:lnTo>
                  <a:pt x="2277104" y="1149866"/>
                </a:lnTo>
                <a:lnTo>
                  <a:pt x="2276544" y="1102898"/>
                </a:lnTo>
                <a:lnTo>
                  <a:pt x="2274023" y="1055646"/>
                </a:lnTo>
                <a:lnTo>
                  <a:pt x="2269508" y="1008154"/>
                </a:lnTo>
                <a:lnTo>
                  <a:pt x="2262967" y="960468"/>
                </a:lnTo>
                <a:lnTo>
                  <a:pt x="2254452" y="913093"/>
                </a:lnTo>
                <a:lnTo>
                  <a:pt x="2244070" y="866529"/>
                </a:lnTo>
                <a:lnTo>
                  <a:pt x="2231866" y="820810"/>
                </a:lnTo>
                <a:lnTo>
                  <a:pt x="2217885" y="775967"/>
                </a:lnTo>
                <a:lnTo>
                  <a:pt x="2202173" y="732034"/>
                </a:lnTo>
                <a:lnTo>
                  <a:pt x="2184774" y="689044"/>
                </a:lnTo>
                <a:lnTo>
                  <a:pt x="2165735" y="647029"/>
                </a:lnTo>
                <a:lnTo>
                  <a:pt x="2145099" y="606022"/>
                </a:lnTo>
                <a:lnTo>
                  <a:pt x="2122913" y="566057"/>
                </a:lnTo>
                <a:lnTo>
                  <a:pt x="2099221" y="527165"/>
                </a:lnTo>
                <a:lnTo>
                  <a:pt x="2074068" y="489381"/>
                </a:lnTo>
                <a:lnTo>
                  <a:pt x="2047501" y="452736"/>
                </a:lnTo>
                <a:lnTo>
                  <a:pt x="2019564" y="417263"/>
                </a:lnTo>
                <a:lnTo>
                  <a:pt x="1990302" y="382996"/>
                </a:lnTo>
                <a:lnTo>
                  <a:pt x="1959760" y="349968"/>
                </a:lnTo>
                <a:lnTo>
                  <a:pt x="1927985" y="318210"/>
                </a:lnTo>
                <a:lnTo>
                  <a:pt x="1895020" y="287756"/>
                </a:lnTo>
                <a:lnTo>
                  <a:pt x="1860911" y="258639"/>
                </a:lnTo>
                <a:lnTo>
                  <a:pt x="1825704" y="230892"/>
                </a:lnTo>
                <a:lnTo>
                  <a:pt x="1789443" y="204547"/>
                </a:lnTo>
                <a:lnTo>
                  <a:pt x="1752174" y="179637"/>
                </a:lnTo>
                <a:lnTo>
                  <a:pt x="1713942" y="156195"/>
                </a:lnTo>
                <a:lnTo>
                  <a:pt x="1674792" y="134255"/>
                </a:lnTo>
                <a:lnTo>
                  <a:pt x="1634770" y="113848"/>
                </a:lnTo>
                <a:lnTo>
                  <a:pt x="1593920" y="95008"/>
                </a:lnTo>
                <a:lnTo>
                  <a:pt x="1552287" y="77767"/>
                </a:lnTo>
                <a:lnTo>
                  <a:pt x="1509918" y="62159"/>
                </a:lnTo>
                <a:lnTo>
                  <a:pt x="1466857" y="48216"/>
                </a:lnTo>
                <a:lnTo>
                  <a:pt x="1423150" y="35971"/>
                </a:lnTo>
                <a:lnTo>
                  <a:pt x="1378841" y="25457"/>
                </a:lnTo>
                <a:lnTo>
                  <a:pt x="1333975" y="16706"/>
                </a:lnTo>
                <a:lnTo>
                  <a:pt x="1288599" y="9753"/>
                </a:lnTo>
                <a:lnTo>
                  <a:pt x="1242757" y="4628"/>
                </a:lnTo>
                <a:lnTo>
                  <a:pt x="1196495" y="1366"/>
                </a:lnTo>
                <a:lnTo>
                  <a:pt x="11498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51514" y="844143"/>
            <a:ext cx="2030412" cy="17365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437026" y="475172"/>
            <a:ext cx="2277110" cy="2277110"/>
          </a:xfrm>
          <a:custGeom>
            <a:avLst/>
            <a:gdLst/>
            <a:ahLst/>
            <a:cxnLst/>
            <a:rect l="l" t="t" r="r" b="b"/>
            <a:pathLst>
              <a:path w="2277109" h="2277110">
                <a:moveTo>
                  <a:pt x="1316639" y="2262967"/>
                </a:moveTo>
                <a:lnTo>
                  <a:pt x="1364013" y="2254452"/>
                </a:lnTo>
                <a:lnTo>
                  <a:pt x="1410576" y="2244070"/>
                </a:lnTo>
                <a:lnTo>
                  <a:pt x="1456295" y="2231866"/>
                </a:lnTo>
                <a:lnTo>
                  <a:pt x="1501137" y="2217885"/>
                </a:lnTo>
                <a:lnTo>
                  <a:pt x="1545069" y="2202173"/>
                </a:lnTo>
                <a:lnTo>
                  <a:pt x="1588059" y="2184774"/>
                </a:lnTo>
                <a:lnTo>
                  <a:pt x="1630073" y="2165735"/>
                </a:lnTo>
                <a:lnTo>
                  <a:pt x="1671079" y="2145099"/>
                </a:lnTo>
                <a:lnTo>
                  <a:pt x="1711044" y="2122913"/>
                </a:lnTo>
                <a:lnTo>
                  <a:pt x="1749935" y="2099221"/>
                </a:lnTo>
                <a:lnTo>
                  <a:pt x="1787719" y="2074069"/>
                </a:lnTo>
                <a:lnTo>
                  <a:pt x="1824363" y="2047501"/>
                </a:lnTo>
                <a:lnTo>
                  <a:pt x="1859835" y="2019564"/>
                </a:lnTo>
                <a:lnTo>
                  <a:pt x="1894102" y="1990302"/>
                </a:lnTo>
                <a:lnTo>
                  <a:pt x="1927131" y="1959761"/>
                </a:lnTo>
                <a:lnTo>
                  <a:pt x="1958888" y="1927986"/>
                </a:lnTo>
                <a:lnTo>
                  <a:pt x="1989342" y="1895021"/>
                </a:lnTo>
                <a:lnTo>
                  <a:pt x="2018459" y="1860912"/>
                </a:lnTo>
                <a:lnTo>
                  <a:pt x="2046206" y="1825705"/>
                </a:lnTo>
                <a:lnTo>
                  <a:pt x="2072551" y="1789445"/>
                </a:lnTo>
                <a:lnTo>
                  <a:pt x="2097461" y="1752176"/>
                </a:lnTo>
                <a:lnTo>
                  <a:pt x="2120903" y="1713944"/>
                </a:lnTo>
                <a:lnTo>
                  <a:pt x="2142843" y="1674795"/>
                </a:lnTo>
                <a:lnTo>
                  <a:pt x="2163250" y="1634773"/>
                </a:lnTo>
                <a:lnTo>
                  <a:pt x="2182091" y="1593923"/>
                </a:lnTo>
                <a:lnTo>
                  <a:pt x="2199332" y="1552291"/>
                </a:lnTo>
                <a:lnTo>
                  <a:pt x="2214940" y="1509922"/>
                </a:lnTo>
                <a:lnTo>
                  <a:pt x="2228884" y="1466862"/>
                </a:lnTo>
                <a:lnTo>
                  <a:pt x="2241129" y="1423155"/>
                </a:lnTo>
                <a:lnTo>
                  <a:pt x="2251644" y="1378846"/>
                </a:lnTo>
                <a:lnTo>
                  <a:pt x="2260395" y="1333982"/>
                </a:lnTo>
                <a:lnTo>
                  <a:pt x="2267349" y="1288606"/>
                </a:lnTo>
                <a:lnTo>
                  <a:pt x="2272474" y="1242765"/>
                </a:lnTo>
                <a:lnTo>
                  <a:pt x="2275737" y="1196503"/>
                </a:lnTo>
                <a:lnTo>
                  <a:pt x="2277104" y="1149866"/>
                </a:lnTo>
                <a:lnTo>
                  <a:pt x="2276544" y="1102898"/>
                </a:lnTo>
                <a:lnTo>
                  <a:pt x="2274023" y="1055646"/>
                </a:lnTo>
                <a:lnTo>
                  <a:pt x="2269508" y="1008154"/>
                </a:lnTo>
                <a:lnTo>
                  <a:pt x="2262967" y="960468"/>
                </a:lnTo>
                <a:lnTo>
                  <a:pt x="2254452" y="913093"/>
                </a:lnTo>
                <a:lnTo>
                  <a:pt x="2244070" y="866529"/>
                </a:lnTo>
                <a:lnTo>
                  <a:pt x="2231866" y="820810"/>
                </a:lnTo>
                <a:lnTo>
                  <a:pt x="2217885" y="775967"/>
                </a:lnTo>
                <a:lnTo>
                  <a:pt x="2202173" y="732034"/>
                </a:lnTo>
                <a:lnTo>
                  <a:pt x="2184774" y="689044"/>
                </a:lnTo>
                <a:lnTo>
                  <a:pt x="2165735" y="647029"/>
                </a:lnTo>
                <a:lnTo>
                  <a:pt x="2145099" y="606022"/>
                </a:lnTo>
                <a:lnTo>
                  <a:pt x="2122913" y="566057"/>
                </a:lnTo>
                <a:lnTo>
                  <a:pt x="2099221" y="527165"/>
                </a:lnTo>
                <a:lnTo>
                  <a:pt x="2074068" y="489381"/>
                </a:lnTo>
                <a:lnTo>
                  <a:pt x="2047501" y="452736"/>
                </a:lnTo>
                <a:lnTo>
                  <a:pt x="2019564" y="417263"/>
                </a:lnTo>
                <a:lnTo>
                  <a:pt x="1990302" y="382996"/>
                </a:lnTo>
                <a:lnTo>
                  <a:pt x="1959760" y="349968"/>
                </a:lnTo>
                <a:lnTo>
                  <a:pt x="1927985" y="318210"/>
                </a:lnTo>
                <a:lnTo>
                  <a:pt x="1895020" y="287756"/>
                </a:lnTo>
                <a:lnTo>
                  <a:pt x="1860911" y="258639"/>
                </a:lnTo>
                <a:lnTo>
                  <a:pt x="1825704" y="230892"/>
                </a:lnTo>
                <a:lnTo>
                  <a:pt x="1789443" y="204547"/>
                </a:lnTo>
                <a:lnTo>
                  <a:pt x="1752174" y="179637"/>
                </a:lnTo>
                <a:lnTo>
                  <a:pt x="1713942" y="156195"/>
                </a:lnTo>
                <a:lnTo>
                  <a:pt x="1674792" y="134255"/>
                </a:lnTo>
                <a:lnTo>
                  <a:pt x="1634770" y="113848"/>
                </a:lnTo>
                <a:lnTo>
                  <a:pt x="1593920" y="95008"/>
                </a:lnTo>
                <a:lnTo>
                  <a:pt x="1552287" y="77767"/>
                </a:lnTo>
                <a:lnTo>
                  <a:pt x="1509918" y="62159"/>
                </a:lnTo>
                <a:lnTo>
                  <a:pt x="1466857" y="48216"/>
                </a:lnTo>
                <a:lnTo>
                  <a:pt x="1423150" y="35971"/>
                </a:lnTo>
                <a:lnTo>
                  <a:pt x="1378841" y="25457"/>
                </a:lnTo>
                <a:lnTo>
                  <a:pt x="1333975" y="16706"/>
                </a:lnTo>
                <a:lnTo>
                  <a:pt x="1288599" y="9753"/>
                </a:lnTo>
                <a:lnTo>
                  <a:pt x="1242757" y="4628"/>
                </a:lnTo>
                <a:lnTo>
                  <a:pt x="1196495" y="1366"/>
                </a:lnTo>
                <a:lnTo>
                  <a:pt x="1149857" y="0"/>
                </a:lnTo>
                <a:lnTo>
                  <a:pt x="1102888" y="561"/>
                </a:lnTo>
                <a:lnTo>
                  <a:pt x="1055635" y="3082"/>
                </a:lnTo>
                <a:lnTo>
                  <a:pt x="1008143" y="7598"/>
                </a:lnTo>
                <a:lnTo>
                  <a:pt x="960455" y="14140"/>
                </a:lnTo>
                <a:lnTo>
                  <a:pt x="913081" y="22654"/>
                </a:lnTo>
                <a:lnTo>
                  <a:pt x="866518" y="33035"/>
                </a:lnTo>
                <a:lnTo>
                  <a:pt x="820800" y="45239"/>
                </a:lnTo>
                <a:lnTo>
                  <a:pt x="775958" y="59219"/>
                </a:lnTo>
                <a:lnTo>
                  <a:pt x="732026" y="74930"/>
                </a:lnTo>
                <a:lnTo>
                  <a:pt x="689036" y="92329"/>
                </a:lnTo>
                <a:lnTo>
                  <a:pt x="647022" y="111368"/>
                </a:lnTo>
                <a:lnTo>
                  <a:pt x="606016" y="132003"/>
                </a:lnTo>
                <a:lnTo>
                  <a:pt x="566051" y="154189"/>
                </a:lnTo>
                <a:lnTo>
                  <a:pt x="527160" y="177881"/>
                </a:lnTo>
                <a:lnTo>
                  <a:pt x="489376" y="203033"/>
                </a:lnTo>
                <a:lnTo>
                  <a:pt x="452732" y="229600"/>
                </a:lnTo>
                <a:lnTo>
                  <a:pt x="417260" y="257537"/>
                </a:lnTo>
                <a:lnTo>
                  <a:pt x="382993" y="286799"/>
                </a:lnTo>
                <a:lnTo>
                  <a:pt x="349965" y="317341"/>
                </a:lnTo>
                <a:lnTo>
                  <a:pt x="318207" y="349116"/>
                </a:lnTo>
                <a:lnTo>
                  <a:pt x="287754" y="382081"/>
                </a:lnTo>
                <a:lnTo>
                  <a:pt x="258637" y="416190"/>
                </a:lnTo>
                <a:lnTo>
                  <a:pt x="230890" y="451397"/>
                </a:lnTo>
                <a:lnTo>
                  <a:pt x="204545" y="487658"/>
                </a:lnTo>
                <a:lnTo>
                  <a:pt x="179636" y="524927"/>
                </a:lnTo>
                <a:lnTo>
                  <a:pt x="156194" y="563159"/>
                </a:lnTo>
                <a:lnTo>
                  <a:pt x="134254" y="602309"/>
                </a:lnTo>
                <a:lnTo>
                  <a:pt x="113847" y="642331"/>
                </a:lnTo>
                <a:lnTo>
                  <a:pt x="95007" y="683181"/>
                </a:lnTo>
                <a:lnTo>
                  <a:pt x="77767" y="724813"/>
                </a:lnTo>
                <a:lnTo>
                  <a:pt x="62159" y="767182"/>
                </a:lnTo>
                <a:lnTo>
                  <a:pt x="48216" y="810243"/>
                </a:lnTo>
                <a:lnTo>
                  <a:pt x="35971" y="853951"/>
                </a:lnTo>
                <a:lnTo>
                  <a:pt x="25457" y="898259"/>
                </a:lnTo>
                <a:lnTo>
                  <a:pt x="16706" y="943124"/>
                </a:lnTo>
                <a:lnTo>
                  <a:pt x="9753" y="988500"/>
                </a:lnTo>
                <a:lnTo>
                  <a:pt x="4628" y="1034342"/>
                </a:lnTo>
                <a:lnTo>
                  <a:pt x="1366" y="1080604"/>
                </a:lnTo>
                <a:lnTo>
                  <a:pt x="0" y="1127241"/>
                </a:lnTo>
                <a:lnTo>
                  <a:pt x="561" y="1174209"/>
                </a:lnTo>
                <a:lnTo>
                  <a:pt x="3082" y="1221461"/>
                </a:lnTo>
                <a:lnTo>
                  <a:pt x="7598" y="1268953"/>
                </a:lnTo>
                <a:lnTo>
                  <a:pt x="14140" y="1316639"/>
                </a:lnTo>
                <a:lnTo>
                  <a:pt x="22654" y="1364014"/>
                </a:lnTo>
                <a:lnTo>
                  <a:pt x="33035" y="1410578"/>
                </a:lnTo>
                <a:lnTo>
                  <a:pt x="45239" y="1456298"/>
                </a:lnTo>
                <a:lnTo>
                  <a:pt x="59219" y="1501140"/>
                </a:lnTo>
                <a:lnTo>
                  <a:pt x="74930" y="1545073"/>
                </a:lnTo>
                <a:lnTo>
                  <a:pt x="92329" y="1588064"/>
                </a:lnTo>
                <a:lnTo>
                  <a:pt x="111368" y="1630078"/>
                </a:lnTo>
                <a:lnTo>
                  <a:pt x="132003" y="1671085"/>
                </a:lnTo>
                <a:lnTo>
                  <a:pt x="154189" y="1711050"/>
                </a:lnTo>
                <a:lnTo>
                  <a:pt x="177881" y="1749942"/>
                </a:lnTo>
                <a:lnTo>
                  <a:pt x="203033" y="1787726"/>
                </a:lnTo>
                <a:lnTo>
                  <a:pt x="229600" y="1824371"/>
                </a:lnTo>
                <a:lnTo>
                  <a:pt x="257537" y="1859844"/>
                </a:lnTo>
                <a:lnTo>
                  <a:pt x="286799" y="1894111"/>
                </a:lnTo>
                <a:lnTo>
                  <a:pt x="317341" y="1927140"/>
                </a:lnTo>
                <a:lnTo>
                  <a:pt x="349116" y="1958897"/>
                </a:lnTo>
                <a:lnTo>
                  <a:pt x="382081" y="1989351"/>
                </a:lnTo>
                <a:lnTo>
                  <a:pt x="416190" y="2018468"/>
                </a:lnTo>
                <a:lnTo>
                  <a:pt x="451397" y="2046216"/>
                </a:lnTo>
                <a:lnTo>
                  <a:pt x="487658" y="2072561"/>
                </a:lnTo>
                <a:lnTo>
                  <a:pt x="524927" y="2097470"/>
                </a:lnTo>
                <a:lnTo>
                  <a:pt x="563159" y="2120912"/>
                </a:lnTo>
                <a:lnTo>
                  <a:pt x="602309" y="2142853"/>
                </a:lnTo>
                <a:lnTo>
                  <a:pt x="642331" y="2163259"/>
                </a:lnTo>
                <a:lnTo>
                  <a:pt x="683181" y="2182100"/>
                </a:lnTo>
                <a:lnTo>
                  <a:pt x="724813" y="2199340"/>
                </a:lnTo>
                <a:lnTo>
                  <a:pt x="767182" y="2214948"/>
                </a:lnTo>
                <a:lnTo>
                  <a:pt x="810243" y="2228891"/>
                </a:lnTo>
                <a:lnTo>
                  <a:pt x="853951" y="2241136"/>
                </a:lnTo>
                <a:lnTo>
                  <a:pt x="898259" y="2251651"/>
                </a:lnTo>
                <a:lnTo>
                  <a:pt x="943124" y="2260401"/>
                </a:lnTo>
                <a:lnTo>
                  <a:pt x="988500" y="2267355"/>
                </a:lnTo>
                <a:lnTo>
                  <a:pt x="1034342" y="2272479"/>
                </a:lnTo>
                <a:lnTo>
                  <a:pt x="1080604" y="2275741"/>
                </a:lnTo>
                <a:lnTo>
                  <a:pt x="1127241" y="2277108"/>
                </a:lnTo>
                <a:lnTo>
                  <a:pt x="1174209" y="2276547"/>
                </a:lnTo>
                <a:lnTo>
                  <a:pt x="1221461" y="2274025"/>
                </a:lnTo>
                <a:lnTo>
                  <a:pt x="1268953" y="2269509"/>
                </a:lnTo>
                <a:lnTo>
                  <a:pt x="1316639" y="2262967"/>
                </a:lnTo>
                <a:close/>
              </a:path>
            </a:pathLst>
          </a:custGeom>
          <a:ln w="58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790058" y="2899203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552473" y="0"/>
                </a:moveTo>
                <a:lnTo>
                  <a:pt x="504151" y="1083"/>
                </a:lnTo>
                <a:lnTo>
                  <a:pt x="455279" y="6592"/>
                </a:lnTo>
                <a:lnTo>
                  <a:pt x="407099" y="16456"/>
                </a:lnTo>
                <a:lnTo>
                  <a:pt x="360809" y="30359"/>
                </a:lnTo>
                <a:lnTo>
                  <a:pt x="316569" y="48083"/>
                </a:lnTo>
                <a:lnTo>
                  <a:pt x="274536" y="69409"/>
                </a:lnTo>
                <a:lnTo>
                  <a:pt x="234870" y="94119"/>
                </a:lnTo>
                <a:lnTo>
                  <a:pt x="197728" y="121997"/>
                </a:lnTo>
                <a:lnTo>
                  <a:pt x="163268" y="152822"/>
                </a:lnTo>
                <a:lnTo>
                  <a:pt x="131650" y="186379"/>
                </a:lnTo>
                <a:lnTo>
                  <a:pt x="103032" y="222447"/>
                </a:lnTo>
                <a:lnTo>
                  <a:pt x="77571" y="260810"/>
                </a:lnTo>
                <a:lnTo>
                  <a:pt x="55428" y="301250"/>
                </a:lnTo>
                <a:lnTo>
                  <a:pt x="36758" y="343548"/>
                </a:lnTo>
                <a:lnTo>
                  <a:pt x="21723" y="387487"/>
                </a:lnTo>
                <a:lnTo>
                  <a:pt x="10479" y="432848"/>
                </a:lnTo>
                <a:lnTo>
                  <a:pt x="3185" y="479413"/>
                </a:lnTo>
                <a:lnTo>
                  <a:pt x="0" y="526964"/>
                </a:lnTo>
                <a:lnTo>
                  <a:pt x="1081" y="575284"/>
                </a:lnTo>
                <a:lnTo>
                  <a:pt x="6588" y="624155"/>
                </a:lnTo>
                <a:lnTo>
                  <a:pt x="16454" y="672335"/>
                </a:lnTo>
                <a:lnTo>
                  <a:pt x="30359" y="718624"/>
                </a:lnTo>
                <a:lnTo>
                  <a:pt x="48084" y="762865"/>
                </a:lnTo>
                <a:lnTo>
                  <a:pt x="69412" y="804897"/>
                </a:lnTo>
                <a:lnTo>
                  <a:pt x="94124" y="844564"/>
                </a:lnTo>
                <a:lnTo>
                  <a:pt x="122002" y="881706"/>
                </a:lnTo>
                <a:lnTo>
                  <a:pt x="152828" y="916165"/>
                </a:lnTo>
                <a:lnTo>
                  <a:pt x="186385" y="947783"/>
                </a:lnTo>
                <a:lnTo>
                  <a:pt x="222455" y="976402"/>
                </a:lnTo>
                <a:lnTo>
                  <a:pt x="260818" y="1001862"/>
                </a:lnTo>
                <a:lnTo>
                  <a:pt x="301258" y="1024006"/>
                </a:lnTo>
                <a:lnTo>
                  <a:pt x="343557" y="1042675"/>
                </a:lnTo>
                <a:lnTo>
                  <a:pt x="387495" y="1057711"/>
                </a:lnTo>
                <a:lnTo>
                  <a:pt x="432856" y="1068955"/>
                </a:lnTo>
                <a:lnTo>
                  <a:pt x="479422" y="1076249"/>
                </a:lnTo>
                <a:lnTo>
                  <a:pt x="526973" y="1079434"/>
                </a:lnTo>
                <a:lnTo>
                  <a:pt x="575293" y="1078353"/>
                </a:lnTo>
                <a:lnTo>
                  <a:pt x="624164" y="1072846"/>
                </a:lnTo>
                <a:lnTo>
                  <a:pt x="672344" y="1062981"/>
                </a:lnTo>
                <a:lnTo>
                  <a:pt x="718633" y="1049078"/>
                </a:lnTo>
                <a:lnTo>
                  <a:pt x="762873" y="1031355"/>
                </a:lnTo>
                <a:lnTo>
                  <a:pt x="804906" y="1010029"/>
                </a:lnTo>
                <a:lnTo>
                  <a:pt x="844573" y="985318"/>
                </a:lnTo>
                <a:lnTo>
                  <a:pt x="881715" y="957440"/>
                </a:lnTo>
                <a:lnTo>
                  <a:pt x="916174" y="926614"/>
                </a:lnTo>
                <a:lnTo>
                  <a:pt x="947792" y="893058"/>
                </a:lnTo>
                <a:lnTo>
                  <a:pt x="976411" y="856989"/>
                </a:lnTo>
                <a:lnTo>
                  <a:pt x="1001871" y="818625"/>
                </a:lnTo>
                <a:lnTo>
                  <a:pt x="1024015" y="778184"/>
                </a:lnTo>
                <a:lnTo>
                  <a:pt x="1042684" y="735886"/>
                </a:lnTo>
                <a:lnTo>
                  <a:pt x="1057720" y="691946"/>
                </a:lnTo>
                <a:lnTo>
                  <a:pt x="1068964" y="646584"/>
                </a:lnTo>
                <a:lnTo>
                  <a:pt x="1076258" y="600017"/>
                </a:lnTo>
                <a:lnTo>
                  <a:pt x="1079443" y="552464"/>
                </a:lnTo>
                <a:lnTo>
                  <a:pt x="1078362" y="504142"/>
                </a:lnTo>
                <a:lnTo>
                  <a:pt x="1072855" y="455270"/>
                </a:lnTo>
                <a:lnTo>
                  <a:pt x="1062990" y="407090"/>
                </a:lnTo>
                <a:lnTo>
                  <a:pt x="1049087" y="360800"/>
                </a:lnTo>
                <a:lnTo>
                  <a:pt x="1031364" y="316560"/>
                </a:lnTo>
                <a:lnTo>
                  <a:pt x="1010037" y="274528"/>
                </a:lnTo>
                <a:lnTo>
                  <a:pt x="985327" y="234861"/>
                </a:lnTo>
                <a:lnTo>
                  <a:pt x="957449" y="197719"/>
                </a:lnTo>
                <a:lnTo>
                  <a:pt x="926623" y="163260"/>
                </a:lnTo>
                <a:lnTo>
                  <a:pt x="893067" y="131642"/>
                </a:lnTo>
                <a:lnTo>
                  <a:pt x="856997" y="103024"/>
                </a:lnTo>
                <a:lnTo>
                  <a:pt x="818634" y="77565"/>
                </a:lnTo>
                <a:lnTo>
                  <a:pt x="778193" y="55421"/>
                </a:lnTo>
                <a:lnTo>
                  <a:pt x="735894" y="36753"/>
                </a:lnTo>
                <a:lnTo>
                  <a:pt x="691955" y="21719"/>
                </a:lnTo>
                <a:lnTo>
                  <a:pt x="646593" y="10476"/>
                </a:lnTo>
                <a:lnTo>
                  <a:pt x="600026" y="3183"/>
                </a:lnTo>
                <a:lnTo>
                  <a:pt x="552473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790058" y="2899203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624164" y="1072846"/>
                </a:moveTo>
                <a:lnTo>
                  <a:pt x="672344" y="1062981"/>
                </a:lnTo>
                <a:lnTo>
                  <a:pt x="718633" y="1049078"/>
                </a:lnTo>
                <a:lnTo>
                  <a:pt x="762873" y="1031355"/>
                </a:lnTo>
                <a:lnTo>
                  <a:pt x="804906" y="1010029"/>
                </a:lnTo>
                <a:lnTo>
                  <a:pt x="844573" y="985318"/>
                </a:lnTo>
                <a:lnTo>
                  <a:pt x="881715" y="957440"/>
                </a:lnTo>
                <a:lnTo>
                  <a:pt x="916174" y="926614"/>
                </a:lnTo>
                <a:lnTo>
                  <a:pt x="947792" y="893058"/>
                </a:lnTo>
                <a:lnTo>
                  <a:pt x="976411" y="856989"/>
                </a:lnTo>
                <a:lnTo>
                  <a:pt x="1001871" y="818625"/>
                </a:lnTo>
                <a:lnTo>
                  <a:pt x="1024015" y="778184"/>
                </a:lnTo>
                <a:lnTo>
                  <a:pt x="1042684" y="735886"/>
                </a:lnTo>
                <a:lnTo>
                  <a:pt x="1057720" y="691946"/>
                </a:lnTo>
                <a:lnTo>
                  <a:pt x="1068964" y="646584"/>
                </a:lnTo>
                <a:lnTo>
                  <a:pt x="1076258" y="600017"/>
                </a:lnTo>
                <a:lnTo>
                  <a:pt x="1079443" y="552464"/>
                </a:lnTo>
                <a:lnTo>
                  <a:pt x="1078362" y="504142"/>
                </a:lnTo>
                <a:lnTo>
                  <a:pt x="1072855" y="455270"/>
                </a:lnTo>
                <a:lnTo>
                  <a:pt x="1062990" y="407090"/>
                </a:lnTo>
                <a:lnTo>
                  <a:pt x="1049087" y="360800"/>
                </a:lnTo>
                <a:lnTo>
                  <a:pt x="1031364" y="316560"/>
                </a:lnTo>
                <a:lnTo>
                  <a:pt x="1010037" y="274528"/>
                </a:lnTo>
                <a:lnTo>
                  <a:pt x="985327" y="234861"/>
                </a:lnTo>
                <a:lnTo>
                  <a:pt x="957449" y="197719"/>
                </a:lnTo>
                <a:lnTo>
                  <a:pt x="926623" y="163260"/>
                </a:lnTo>
                <a:lnTo>
                  <a:pt x="893067" y="131642"/>
                </a:lnTo>
                <a:lnTo>
                  <a:pt x="856997" y="103024"/>
                </a:lnTo>
                <a:lnTo>
                  <a:pt x="818634" y="77565"/>
                </a:lnTo>
                <a:lnTo>
                  <a:pt x="778193" y="55421"/>
                </a:lnTo>
                <a:lnTo>
                  <a:pt x="735894" y="36753"/>
                </a:lnTo>
                <a:lnTo>
                  <a:pt x="691955" y="21719"/>
                </a:lnTo>
                <a:lnTo>
                  <a:pt x="646593" y="10476"/>
                </a:lnTo>
                <a:lnTo>
                  <a:pt x="600026" y="3183"/>
                </a:lnTo>
                <a:lnTo>
                  <a:pt x="552473" y="0"/>
                </a:lnTo>
                <a:lnTo>
                  <a:pt x="504151" y="1083"/>
                </a:lnTo>
                <a:lnTo>
                  <a:pt x="455279" y="6592"/>
                </a:lnTo>
                <a:lnTo>
                  <a:pt x="407099" y="16456"/>
                </a:lnTo>
                <a:lnTo>
                  <a:pt x="360809" y="30359"/>
                </a:lnTo>
                <a:lnTo>
                  <a:pt x="316569" y="48083"/>
                </a:lnTo>
                <a:lnTo>
                  <a:pt x="274536" y="69409"/>
                </a:lnTo>
                <a:lnTo>
                  <a:pt x="234870" y="94119"/>
                </a:lnTo>
                <a:lnTo>
                  <a:pt x="197728" y="121997"/>
                </a:lnTo>
                <a:lnTo>
                  <a:pt x="163268" y="152822"/>
                </a:lnTo>
                <a:lnTo>
                  <a:pt x="131650" y="186379"/>
                </a:lnTo>
                <a:lnTo>
                  <a:pt x="103032" y="222447"/>
                </a:lnTo>
                <a:lnTo>
                  <a:pt x="77571" y="260810"/>
                </a:lnTo>
                <a:lnTo>
                  <a:pt x="55428" y="301250"/>
                </a:lnTo>
                <a:lnTo>
                  <a:pt x="36758" y="343548"/>
                </a:lnTo>
                <a:lnTo>
                  <a:pt x="21723" y="387487"/>
                </a:lnTo>
                <a:lnTo>
                  <a:pt x="10479" y="432848"/>
                </a:lnTo>
                <a:lnTo>
                  <a:pt x="3185" y="479413"/>
                </a:lnTo>
                <a:lnTo>
                  <a:pt x="0" y="526964"/>
                </a:lnTo>
                <a:lnTo>
                  <a:pt x="1081" y="575284"/>
                </a:lnTo>
                <a:lnTo>
                  <a:pt x="6588" y="624155"/>
                </a:lnTo>
                <a:lnTo>
                  <a:pt x="16454" y="672335"/>
                </a:lnTo>
                <a:lnTo>
                  <a:pt x="30359" y="718624"/>
                </a:lnTo>
                <a:lnTo>
                  <a:pt x="48084" y="762865"/>
                </a:lnTo>
                <a:lnTo>
                  <a:pt x="69412" y="804897"/>
                </a:lnTo>
                <a:lnTo>
                  <a:pt x="94124" y="844564"/>
                </a:lnTo>
                <a:lnTo>
                  <a:pt x="122002" y="881706"/>
                </a:lnTo>
                <a:lnTo>
                  <a:pt x="152828" y="916165"/>
                </a:lnTo>
                <a:lnTo>
                  <a:pt x="186385" y="947783"/>
                </a:lnTo>
                <a:lnTo>
                  <a:pt x="222455" y="976402"/>
                </a:lnTo>
                <a:lnTo>
                  <a:pt x="260818" y="1001862"/>
                </a:lnTo>
                <a:lnTo>
                  <a:pt x="301258" y="1024006"/>
                </a:lnTo>
                <a:lnTo>
                  <a:pt x="343557" y="1042675"/>
                </a:lnTo>
                <a:lnTo>
                  <a:pt x="387495" y="1057711"/>
                </a:lnTo>
                <a:lnTo>
                  <a:pt x="432856" y="1068955"/>
                </a:lnTo>
                <a:lnTo>
                  <a:pt x="479422" y="1076249"/>
                </a:lnTo>
                <a:lnTo>
                  <a:pt x="526973" y="1079434"/>
                </a:lnTo>
                <a:lnTo>
                  <a:pt x="575293" y="1078353"/>
                </a:lnTo>
                <a:lnTo>
                  <a:pt x="624164" y="1072846"/>
                </a:lnTo>
                <a:close/>
              </a:path>
            </a:pathLst>
          </a:custGeom>
          <a:ln w="55664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 rot="21120000">
            <a:off x="5950320" y="3213828"/>
            <a:ext cx="682057" cy="19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40"/>
              </a:lnSpc>
            </a:pPr>
            <a:r>
              <a:rPr dirty="0" sz="1500" spc="15">
                <a:solidFill>
                  <a:srgbClr val="FFFFFF"/>
                </a:solidFill>
                <a:latin typeface="Century Gothic"/>
                <a:cs typeface="Century Gothic"/>
              </a:rPr>
              <a:t>wine</a:t>
            </a:r>
            <a:r>
              <a:rPr dirty="0" sz="1500" spc="-1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1851" sz="2250" spc="37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endParaRPr baseline="1851" sz="22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5955537" y="3406709"/>
            <a:ext cx="732705" cy="195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40"/>
              </a:lnSpc>
            </a:pPr>
            <a:r>
              <a:rPr dirty="0" sz="1500" spc="20">
                <a:solidFill>
                  <a:srgbClr val="FFFFFF"/>
                </a:solidFill>
                <a:latin typeface="Century Gothic"/>
                <a:cs typeface="Century Gothic"/>
              </a:rPr>
              <a:t>cheese</a:t>
            </a:r>
            <a:endParaRPr sz="1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2019-10-17T05:07:10Z</dcterms:created>
  <dcterms:modified xsi:type="dcterms:W3CDTF">2019-10-17T05:07:10Z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2018-11-06T00:00:00Z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2019-10-17T00:00:00Z</vt:filetime>
  </property>
</Properties>
</file>