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106225" y="6896080"/>
            <a:ext cx="1744200" cy="13096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880284" y="1556542"/>
            <a:ext cx="3304741" cy="199182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572000" y="1267193"/>
            <a:ext cx="2523591" cy="503280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3300" y="311353"/>
            <a:ext cx="6256248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8898" y="6318508"/>
            <a:ext cx="1910080" cy="15608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698500">
              <a:lnSpc>
                <a:spcPct val="108300"/>
              </a:lnSpc>
              <a:spcBef>
                <a:spcPts val="484"/>
              </a:spcBef>
            </a:pPr>
            <a:r>
              <a:rPr dirty="0" sz="1000">
                <a:latin typeface="Century Gothic"/>
                <a:cs typeface="Century Gothic"/>
              </a:rPr>
              <a:t>Product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Dimension:  Ø170cm</a:t>
            </a:r>
            <a:r>
              <a:rPr dirty="0" sz="1000" spc="-3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(blanket)</a:t>
            </a:r>
            <a:endParaRPr sz="1000">
              <a:latin typeface="Century Gothic"/>
              <a:cs typeface="Century Gothic"/>
            </a:endParaRPr>
          </a:p>
          <a:p>
            <a:pPr marL="12700" marR="292100">
              <a:lnSpc>
                <a:spcPct val="108300"/>
              </a:lnSpc>
              <a:spcBef>
                <a:spcPts val="5"/>
              </a:spcBef>
            </a:pPr>
            <a:r>
              <a:rPr dirty="0" sz="1000" spc="-5">
                <a:latin typeface="Century Gothic"/>
                <a:cs typeface="Century Gothic"/>
              </a:rPr>
              <a:t>315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180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80mm (folded)  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 </a:t>
            </a:r>
            <a:r>
              <a:rPr dirty="0" sz="1000">
                <a:latin typeface="Century Gothic"/>
                <a:cs typeface="Century Gothic"/>
              </a:rPr>
              <a:t>6  </a:t>
            </a: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</a:pPr>
            <a:r>
              <a:rPr dirty="0" sz="1000" spc="-5">
                <a:latin typeface="Century Gothic"/>
                <a:cs typeface="Century Gothic"/>
              </a:rPr>
              <a:t>36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38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42cm (LxWxH)  Shipping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6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71600" y="629682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47574" y="6297118"/>
            <a:ext cx="0" cy="2021205"/>
          </a:xfrm>
          <a:custGeom>
            <a:avLst/>
            <a:gdLst/>
            <a:ahLst/>
            <a:cxnLst/>
            <a:rect l="l" t="t" r="r" b="b"/>
            <a:pathLst>
              <a:path w="0" h="2021204">
                <a:moveTo>
                  <a:pt x="0" y="2020684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218050" y="6314797"/>
            <a:ext cx="1192530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Handle: 60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7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30mm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68000" y="3758827"/>
            <a:ext cx="4107815" cy="0"/>
          </a:xfrm>
          <a:custGeom>
            <a:avLst/>
            <a:gdLst/>
            <a:ahLst/>
            <a:cxnLst/>
            <a:rect l="l" t="t" r="r" b="b"/>
            <a:pathLst>
              <a:path w="4107815" h="0">
                <a:moveTo>
                  <a:pt x="0" y="0"/>
                </a:moveTo>
                <a:lnTo>
                  <a:pt x="4107599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5175" y="6296407"/>
            <a:ext cx="0" cy="2021839"/>
          </a:xfrm>
          <a:custGeom>
            <a:avLst/>
            <a:gdLst/>
            <a:ahLst/>
            <a:cxnLst/>
            <a:rect l="l" t="t" r="r" b="b"/>
            <a:pathLst>
              <a:path w="0" h="2021840">
                <a:moveTo>
                  <a:pt x="0" y="2021395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746699" y="6314896"/>
            <a:ext cx="762000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Black/White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74714" y="1267199"/>
            <a:ext cx="0" cy="5031105"/>
          </a:xfrm>
          <a:custGeom>
            <a:avLst/>
            <a:gdLst/>
            <a:ahLst/>
            <a:cxnLst/>
            <a:rect l="l" t="t" r="r" b="b"/>
            <a:pathLst>
              <a:path w="0" h="5031105">
                <a:moveTo>
                  <a:pt x="0" y="5031003"/>
                </a:moveTo>
                <a:lnTo>
                  <a:pt x="0" y="0"/>
                </a:lnTo>
              </a:path>
            </a:pathLst>
          </a:custGeom>
          <a:ln w="54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38898" y="3897554"/>
            <a:ext cx="2848610" cy="13252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3335">
              <a:lnSpc>
                <a:spcPct val="1083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Why a round </a:t>
            </a:r>
            <a:r>
              <a:rPr dirty="0" sz="1000" spc="-5">
                <a:latin typeface="Century Gothic"/>
                <a:cs typeface="Century Gothic"/>
              </a:rPr>
              <a:t>picnic blanket..? Because </a:t>
            </a:r>
            <a:r>
              <a:rPr dirty="0" sz="1000">
                <a:latin typeface="Century Gothic"/>
                <a:cs typeface="Century Gothic"/>
              </a:rPr>
              <a:t>round  </a:t>
            </a:r>
            <a:r>
              <a:rPr dirty="0" sz="1000" spc="-5">
                <a:latin typeface="Century Gothic"/>
                <a:cs typeface="Century Gothic"/>
              </a:rPr>
              <a:t>works... who sits in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square,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right?</a:t>
            </a:r>
            <a:endParaRPr sz="1000">
              <a:latin typeface="Century Gothic"/>
              <a:cs typeface="Century Gothic"/>
            </a:endParaRPr>
          </a:p>
          <a:p>
            <a:pPr marL="12700" marR="86360">
              <a:lnSpc>
                <a:spcPct val="108300"/>
              </a:lnSpc>
              <a:spcBef>
                <a:spcPts val="565"/>
              </a:spcBef>
            </a:pPr>
            <a:r>
              <a:rPr dirty="0" sz="1000" spc="-5">
                <a:latin typeface="Century Gothic"/>
                <a:cs typeface="Century Gothic"/>
              </a:rPr>
              <a:t>Seriously, </a:t>
            </a:r>
            <a:r>
              <a:rPr dirty="0" sz="1000">
                <a:latin typeface="Century Gothic"/>
                <a:cs typeface="Century Gothic"/>
              </a:rPr>
              <a:t>this </a:t>
            </a:r>
            <a:r>
              <a:rPr dirty="0" sz="1000" spc="-5">
                <a:latin typeface="Century Gothic"/>
                <a:cs typeface="Century Gothic"/>
              </a:rPr>
              <a:t>blanket is 170cm in diameter so  </a:t>
            </a:r>
            <a:r>
              <a:rPr dirty="0" sz="1000">
                <a:latin typeface="Century Gothic"/>
                <a:cs typeface="Century Gothic"/>
              </a:rPr>
              <a:t>there </a:t>
            </a:r>
            <a:r>
              <a:rPr dirty="0" sz="1000" spc="-5">
                <a:latin typeface="Century Gothic"/>
                <a:cs typeface="Century Gothic"/>
              </a:rPr>
              <a:t>is plenty </a:t>
            </a:r>
            <a:r>
              <a:rPr dirty="0" sz="1000">
                <a:latin typeface="Century Gothic"/>
                <a:cs typeface="Century Gothic"/>
              </a:rPr>
              <a:t>of room for the </a:t>
            </a:r>
            <a:r>
              <a:rPr dirty="0" sz="1000" spc="-5">
                <a:latin typeface="Century Gothic"/>
                <a:cs typeface="Century Gothic"/>
              </a:rPr>
              <a:t>whole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family.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570"/>
              </a:spcBef>
            </a:pP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sturdy, </a:t>
            </a:r>
            <a:r>
              <a:rPr dirty="0" sz="1000">
                <a:latin typeface="Century Gothic"/>
                <a:cs typeface="Century Gothic"/>
              </a:rPr>
              <a:t>faux-leather </a:t>
            </a:r>
            <a:r>
              <a:rPr dirty="0" sz="1000" spc="-5">
                <a:latin typeface="Century Gothic"/>
                <a:cs typeface="Century Gothic"/>
              </a:rPr>
              <a:t>strap </a:t>
            </a:r>
            <a:r>
              <a:rPr dirty="0" sz="1000">
                <a:latin typeface="Century Gothic"/>
                <a:cs typeface="Century Gothic"/>
              </a:rPr>
              <a:t>handle gives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the  </a:t>
            </a:r>
            <a:r>
              <a:rPr dirty="0" sz="1000" spc="-5">
                <a:latin typeface="Century Gothic"/>
                <a:cs typeface="Century Gothic"/>
              </a:rPr>
              <a:t>blanket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luxe </a:t>
            </a:r>
            <a:r>
              <a:rPr dirty="0" sz="1000">
                <a:latin typeface="Century Gothic"/>
                <a:cs typeface="Century Gothic"/>
              </a:rPr>
              <a:t>feel </a:t>
            </a:r>
            <a:r>
              <a:rPr dirty="0" sz="1000" spc="-5">
                <a:latin typeface="Century Gothic"/>
                <a:cs typeface="Century Gothic"/>
              </a:rPr>
              <a:t>and provides </a:t>
            </a:r>
            <a:r>
              <a:rPr dirty="0" sz="1000">
                <a:latin typeface="Century Gothic"/>
                <a:cs typeface="Century Gothic"/>
              </a:rPr>
              <a:t>for a great  </a:t>
            </a:r>
            <a:r>
              <a:rPr dirty="0" sz="1000" spc="-5">
                <a:latin typeface="Century Gothic"/>
                <a:cs typeface="Century Gothic"/>
              </a:rPr>
              <a:t>branding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opportunity.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53300" y="311353"/>
            <a:ext cx="5143500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/>
              <a:t>L469</a:t>
            </a:r>
            <a:r>
              <a:rPr dirty="0" sz="5000" spc="-509"/>
              <a:t> </a:t>
            </a:r>
            <a:r>
              <a:rPr dirty="0"/>
              <a:t>Picnic </a:t>
            </a:r>
            <a:r>
              <a:rPr dirty="0" spc="-5"/>
              <a:t>Blanket </a:t>
            </a:r>
            <a:r>
              <a:rPr dirty="0"/>
              <a:t>Round ø170cm</a:t>
            </a:r>
            <a:endParaRPr sz="5000"/>
          </a:p>
        </p:txBody>
      </p:sp>
      <p:sp>
        <p:nvSpPr>
          <p:cNvPr id="12" name="object 12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70880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2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71600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271894" y="5003373"/>
            <a:ext cx="1079500" cy="1079500"/>
          </a:xfrm>
          <a:custGeom>
            <a:avLst/>
            <a:gdLst/>
            <a:ahLst/>
            <a:cxnLst/>
            <a:rect l="l" t="t" r="r" b="b"/>
            <a:pathLst>
              <a:path w="1079500" h="1079500">
                <a:moveTo>
                  <a:pt x="552470" y="0"/>
                </a:moveTo>
                <a:lnTo>
                  <a:pt x="504148" y="1081"/>
                </a:lnTo>
                <a:lnTo>
                  <a:pt x="455276" y="6588"/>
                </a:lnTo>
                <a:lnTo>
                  <a:pt x="407096" y="16453"/>
                </a:lnTo>
                <a:lnTo>
                  <a:pt x="360806" y="30356"/>
                </a:lnTo>
                <a:lnTo>
                  <a:pt x="316567" y="48079"/>
                </a:lnTo>
                <a:lnTo>
                  <a:pt x="274535" y="69405"/>
                </a:lnTo>
                <a:lnTo>
                  <a:pt x="234869" y="94116"/>
                </a:lnTo>
                <a:lnTo>
                  <a:pt x="197727" y="121993"/>
                </a:lnTo>
                <a:lnTo>
                  <a:pt x="163269" y="152819"/>
                </a:lnTo>
                <a:lnTo>
                  <a:pt x="131651" y="186375"/>
                </a:lnTo>
                <a:lnTo>
                  <a:pt x="103033" y="222444"/>
                </a:lnTo>
                <a:lnTo>
                  <a:pt x="77573" y="260807"/>
                </a:lnTo>
                <a:lnTo>
                  <a:pt x="55430" y="301247"/>
                </a:lnTo>
                <a:lnTo>
                  <a:pt x="36761" y="343545"/>
                </a:lnTo>
                <a:lnTo>
                  <a:pt x="21725" y="387483"/>
                </a:lnTo>
                <a:lnTo>
                  <a:pt x="10481" y="432844"/>
                </a:lnTo>
                <a:lnTo>
                  <a:pt x="3186" y="479409"/>
                </a:lnTo>
                <a:lnTo>
                  <a:pt x="0" y="526961"/>
                </a:lnTo>
                <a:lnTo>
                  <a:pt x="1080" y="575281"/>
                </a:lnTo>
                <a:lnTo>
                  <a:pt x="6585" y="624151"/>
                </a:lnTo>
                <a:lnTo>
                  <a:pt x="16451" y="672332"/>
                </a:lnTo>
                <a:lnTo>
                  <a:pt x="30356" y="718621"/>
                </a:lnTo>
                <a:lnTo>
                  <a:pt x="48081" y="762861"/>
                </a:lnTo>
                <a:lnTo>
                  <a:pt x="69408" y="804894"/>
                </a:lnTo>
                <a:lnTo>
                  <a:pt x="94120" y="844560"/>
                </a:lnTo>
                <a:lnTo>
                  <a:pt x="121998" y="881703"/>
                </a:lnTo>
                <a:lnTo>
                  <a:pt x="152825" y="916162"/>
                </a:lnTo>
                <a:lnTo>
                  <a:pt x="186382" y="947780"/>
                </a:lnTo>
                <a:lnTo>
                  <a:pt x="222451" y="976399"/>
                </a:lnTo>
                <a:lnTo>
                  <a:pt x="260815" y="1001859"/>
                </a:lnTo>
                <a:lnTo>
                  <a:pt x="301255" y="1024003"/>
                </a:lnTo>
                <a:lnTo>
                  <a:pt x="343553" y="1042672"/>
                </a:lnTo>
                <a:lnTo>
                  <a:pt x="387492" y="1057708"/>
                </a:lnTo>
                <a:lnTo>
                  <a:pt x="432853" y="1068952"/>
                </a:lnTo>
                <a:lnTo>
                  <a:pt x="479418" y="1076245"/>
                </a:lnTo>
                <a:lnTo>
                  <a:pt x="526970" y="1079431"/>
                </a:lnTo>
                <a:lnTo>
                  <a:pt x="575290" y="1078349"/>
                </a:lnTo>
                <a:lnTo>
                  <a:pt x="624160" y="1072842"/>
                </a:lnTo>
                <a:lnTo>
                  <a:pt x="672340" y="1062978"/>
                </a:lnTo>
                <a:lnTo>
                  <a:pt x="718630" y="1049075"/>
                </a:lnTo>
                <a:lnTo>
                  <a:pt x="762870" y="1031351"/>
                </a:lnTo>
                <a:lnTo>
                  <a:pt x="804903" y="1010025"/>
                </a:lnTo>
                <a:lnTo>
                  <a:pt x="844569" y="985314"/>
                </a:lnTo>
                <a:lnTo>
                  <a:pt x="881712" y="957437"/>
                </a:lnTo>
                <a:lnTo>
                  <a:pt x="916171" y="926611"/>
                </a:lnTo>
                <a:lnTo>
                  <a:pt x="947789" y="893054"/>
                </a:lnTo>
                <a:lnTo>
                  <a:pt x="976407" y="856985"/>
                </a:lnTo>
                <a:lnTo>
                  <a:pt x="1001868" y="818621"/>
                </a:lnTo>
                <a:lnTo>
                  <a:pt x="1024012" y="778181"/>
                </a:lnTo>
                <a:lnTo>
                  <a:pt x="1042681" y="735882"/>
                </a:lnTo>
                <a:lnTo>
                  <a:pt x="1057716" y="691943"/>
                </a:lnTo>
                <a:lnTo>
                  <a:pt x="1068960" y="646581"/>
                </a:lnTo>
                <a:lnTo>
                  <a:pt x="1076254" y="600014"/>
                </a:lnTo>
                <a:lnTo>
                  <a:pt x="1079440" y="552461"/>
                </a:lnTo>
                <a:lnTo>
                  <a:pt x="1078358" y="504139"/>
                </a:lnTo>
                <a:lnTo>
                  <a:pt x="1072851" y="455267"/>
                </a:lnTo>
                <a:lnTo>
                  <a:pt x="1062987" y="407087"/>
                </a:lnTo>
                <a:lnTo>
                  <a:pt x="1049084" y="360798"/>
                </a:lnTo>
                <a:lnTo>
                  <a:pt x="1031360" y="316558"/>
                </a:lnTo>
                <a:lnTo>
                  <a:pt x="1010034" y="274526"/>
                </a:lnTo>
                <a:lnTo>
                  <a:pt x="985323" y="234860"/>
                </a:lnTo>
                <a:lnTo>
                  <a:pt x="957446" y="197719"/>
                </a:lnTo>
                <a:lnTo>
                  <a:pt x="926620" y="163260"/>
                </a:lnTo>
                <a:lnTo>
                  <a:pt x="893063" y="131643"/>
                </a:lnTo>
                <a:lnTo>
                  <a:pt x="856994" y="103026"/>
                </a:lnTo>
                <a:lnTo>
                  <a:pt x="818630" y="77567"/>
                </a:lnTo>
                <a:lnTo>
                  <a:pt x="778190" y="55424"/>
                </a:lnTo>
                <a:lnTo>
                  <a:pt x="735891" y="36756"/>
                </a:lnTo>
                <a:lnTo>
                  <a:pt x="691952" y="21721"/>
                </a:lnTo>
                <a:lnTo>
                  <a:pt x="646590" y="10478"/>
                </a:lnTo>
                <a:lnTo>
                  <a:pt x="600023" y="3184"/>
                </a:lnTo>
                <a:lnTo>
                  <a:pt x="552470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271894" y="5003373"/>
            <a:ext cx="1079500" cy="1079500"/>
          </a:xfrm>
          <a:custGeom>
            <a:avLst/>
            <a:gdLst/>
            <a:ahLst/>
            <a:cxnLst/>
            <a:rect l="l" t="t" r="r" b="b"/>
            <a:pathLst>
              <a:path w="1079500" h="1079500">
                <a:moveTo>
                  <a:pt x="624160" y="1072842"/>
                </a:moveTo>
                <a:lnTo>
                  <a:pt x="672340" y="1062978"/>
                </a:lnTo>
                <a:lnTo>
                  <a:pt x="718630" y="1049075"/>
                </a:lnTo>
                <a:lnTo>
                  <a:pt x="762870" y="1031351"/>
                </a:lnTo>
                <a:lnTo>
                  <a:pt x="804903" y="1010025"/>
                </a:lnTo>
                <a:lnTo>
                  <a:pt x="844569" y="985314"/>
                </a:lnTo>
                <a:lnTo>
                  <a:pt x="881712" y="957437"/>
                </a:lnTo>
                <a:lnTo>
                  <a:pt x="916171" y="926611"/>
                </a:lnTo>
                <a:lnTo>
                  <a:pt x="947789" y="893054"/>
                </a:lnTo>
                <a:lnTo>
                  <a:pt x="976407" y="856985"/>
                </a:lnTo>
                <a:lnTo>
                  <a:pt x="1001868" y="818621"/>
                </a:lnTo>
                <a:lnTo>
                  <a:pt x="1024012" y="778181"/>
                </a:lnTo>
                <a:lnTo>
                  <a:pt x="1042681" y="735882"/>
                </a:lnTo>
                <a:lnTo>
                  <a:pt x="1057716" y="691943"/>
                </a:lnTo>
                <a:lnTo>
                  <a:pt x="1068960" y="646581"/>
                </a:lnTo>
                <a:lnTo>
                  <a:pt x="1076254" y="600014"/>
                </a:lnTo>
                <a:lnTo>
                  <a:pt x="1079440" y="552461"/>
                </a:lnTo>
                <a:lnTo>
                  <a:pt x="1078358" y="504139"/>
                </a:lnTo>
                <a:lnTo>
                  <a:pt x="1072851" y="455267"/>
                </a:lnTo>
                <a:lnTo>
                  <a:pt x="1062987" y="407087"/>
                </a:lnTo>
                <a:lnTo>
                  <a:pt x="1049084" y="360798"/>
                </a:lnTo>
                <a:lnTo>
                  <a:pt x="1031360" y="316558"/>
                </a:lnTo>
                <a:lnTo>
                  <a:pt x="1010034" y="274526"/>
                </a:lnTo>
                <a:lnTo>
                  <a:pt x="985323" y="234860"/>
                </a:lnTo>
                <a:lnTo>
                  <a:pt x="957446" y="197719"/>
                </a:lnTo>
                <a:lnTo>
                  <a:pt x="926620" y="163260"/>
                </a:lnTo>
                <a:lnTo>
                  <a:pt x="893063" y="131643"/>
                </a:lnTo>
                <a:lnTo>
                  <a:pt x="856994" y="103026"/>
                </a:lnTo>
                <a:lnTo>
                  <a:pt x="818630" y="77567"/>
                </a:lnTo>
                <a:lnTo>
                  <a:pt x="778190" y="55424"/>
                </a:lnTo>
                <a:lnTo>
                  <a:pt x="735891" y="36756"/>
                </a:lnTo>
                <a:lnTo>
                  <a:pt x="691952" y="21721"/>
                </a:lnTo>
                <a:lnTo>
                  <a:pt x="646590" y="10478"/>
                </a:lnTo>
                <a:lnTo>
                  <a:pt x="600023" y="3184"/>
                </a:lnTo>
                <a:lnTo>
                  <a:pt x="552470" y="0"/>
                </a:lnTo>
                <a:lnTo>
                  <a:pt x="504148" y="1081"/>
                </a:lnTo>
                <a:lnTo>
                  <a:pt x="455276" y="6588"/>
                </a:lnTo>
                <a:lnTo>
                  <a:pt x="407096" y="16453"/>
                </a:lnTo>
                <a:lnTo>
                  <a:pt x="360806" y="30356"/>
                </a:lnTo>
                <a:lnTo>
                  <a:pt x="316567" y="48079"/>
                </a:lnTo>
                <a:lnTo>
                  <a:pt x="274535" y="69405"/>
                </a:lnTo>
                <a:lnTo>
                  <a:pt x="234869" y="94116"/>
                </a:lnTo>
                <a:lnTo>
                  <a:pt x="197727" y="121993"/>
                </a:lnTo>
                <a:lnTo>
                  <a:pt x="163269" y="152819"/>
                </a:lnTo>
                <a:lnTo>
                  <a:pt x="131651" y="186375"/>
                </a:lnTo>
                <a:lnTo>
                  <a:pt x="103033" y="222444"/>
                </a:lnTo>
                <a:lnTo>
                  <a:pt x="77573" y="260807"/>
                </a:lnTo>
                <a:lnTo>
                  <a:pt x="55430" y="301247"/>
                </a:lnTo>
                <a:lnTo>
                  <a:pt x="36761" y="343545"/>
                </a:lnTo>
                <a:lnTo>
                  <a:pt x="21725" y="387483"/>
                </a:lnTo>
                <a:lnTo>
                  <a:pt x="10481" y="432844"/>
                </a:lnTo>
                <a:lnTo>
                  <a:pt x="3186" y="479409"/>
                </a:lnTo>
                <a:lnTo>
                  <a:pt x="0" y="526961"/>
                </a:lnTo>
                <a:lnTo>
                  <a:pt x="1080" y="575281"/>
                </a:lnTo>
                <a:lnTo>
                  <a:pt x="6585" y="624151"/>
                </a:lnTo>
                <a:lnTo>
                  <a:pt x="16451" y="672332"/>
                </a:lnTo>
                <a:lnTo>
                  <a:pt x="30356" y="718621"/>
                </a:lnTo>
                <a:lnTo>
                  <a:pt x="48081" y="762861"/>
                </a:lnTo>
                <a:lnTo>
                  <a:pt x="69408" y="804894"/>
                </a:lnTo>
                <a:lnTo>
                  <a:pt x="94120" y="844560"/>
                </a:lnTo>
                <a:lnTo>
                  <a:pt x="121998" y="881703"/>
                </a:lnTo>
                <a:lnTo>
                  <a:pt x="152825" y="916162"/>
                </a:lnTo>
                <a:lnTo>
                  <a:pt x="186382" y="947780"/>
                </a:lnTo>
                <a:lnTo>
                  <a:pt x="222451" y="976399"/>
                </a:lnTo>
                <a:lnTo>
                  <a:pt x="260815" y="1001859"/>
                </a:lnTo>
                <a:lnTo>
                  <a:pt x="301255" y="1024003"/>
                </a:lnTo>
                <a:lnTo>
                  <a:pt x="343553" y="1042672"/>
                </a:lnTo>
                <a:lnTo>
                  <a:pt x="387492" y="1057708"/>
                </a:lnTo>
                <a:lnTo>
                  <a:pt x="432853" y="1068952"/>
                </a:lnTo>
                <a:lnTo>
                  <a:pt x="479418" y="1076245"/>
                </a:lnTo>
                <a:lnTo>
                  <a:pt x="526970" y="1079431"/>
                </a:lnTo>
                <a:lnTo>
                  <a:pt x="575290" y="1078349"/>
                </a:lnTo>
                <a:lnTo>
                  <a:pt x="624160" y="1072842"/>
                </a:lnTo>
                <a:close/>
              </a:path>
            </a:pathLst>
          </a:custGeom>
          <a:ln w="55664">
            <a:solidFill>
              <a:srgbClr val="ED067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 rot="21120000">
            <a:off x="3480960" y="5321336"/>
            <a:ext cx="619080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40"/>
              </a:lnSpc>
            </a:pPr>
            <a:r>
              <a:rPr dirty="0" sz="1500" spc="10">
                <a:solidFill>
                  <a:srgbClr val="FFFFFF"/>
                </a:solidFill>
                <a:latin typeface="Century Gothic"/>
                <a:cs typeface="Century Gothic"/>
              </a:rPr>
              <a:t>picnic</a:t>
            </a:r>
            <a:endParaRPr sz="15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 rot="21120000">
            <a:off x="3411251" y="5514229"/>
            <a:ext cx="819340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40"/>
              </a:lnSpc>
            </a:pPr>
            <a:r>
              <a:rPr dirty="0" sz="1500" spc="10">
                <a:solidFill>
                  <a:srgbClr val="FFFFFF"/>
                </a:solidFill>
                <a:latin typeface="Century Gothic"/>
                <a:cs typeface="Century Gothic"/>
              </a:rPr>
              <a:t>blankets</a:t>
            </a:r>
            <a:endParaRPr sz="15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2019-10-16T05:39:01Z</dcterms:created>
  <dcterms:modified xsi:type="dcterms:W3CDTF">2019-10-16T05:39:01Z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2018-11-06T00:00:00Z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2019-10-16T00:00:00Z</vt:filetime>
  </property>
</Properties>
</file>