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265195" y="1267930"/>
            <a:ext cx="3829685" cy="34084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046805" y="1652984"/>
            <a:ext cx="1601460" cy="28271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505" y="6750499"/>
            <a:ext cx="2085975" cy="12306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7620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Ø34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100mm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130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15.6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25.0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49.5cm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6.60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65340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L430</a:t>
            </a:r>
            <a:r>
              <a:rPr dirty="0" sz="5000" spc="-490"/>
              <a:t> </a:t>
            </a:r>
            <a:r>
              <a:rPr dirty="0" spc="-5"/>
              <a:t>Sunscreen SPF 50+ </a:t>
            </a:r>
            <a:r>
              <a:rPr dirty="0"/>
              <a:t>Australian </a:t>
            </a:r>
            <a:r>
              <a:rPr dirty="0" spc="-5"/>
              <a:t>35ml</a:t>
            </a:r>
            <a:endParaRPr sz="5000"/>
          </a:p>
        </p:txBody>
      </p:sp>
      <p:sp>
        <p:nvSpPr>
          <p:cNvPr id="4" name="object 4"/>
          <p:cNvSpPr/>
          <p:nvPr/>
        </p:nvSpPr>
        <p:spPr>
          <a:xfrm>
            <a:off x="471599" y="6722816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64775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30700" y="4766912"/>
            <a:ext cx="2893060" cy="143319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60020" indent="-147320">
              <a:lnSpc>
                <a:spcPct val="100000"/>
              </a:lnSpc>
              <a:spcBef>
                <a:spcPts val="4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Broad spectrum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SPF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50+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Very </a:t>
            </a:r>
            <a:r>
              <a:rPr dirty="0" sz="1000">
                <a:latin typeface="Century Gothic"/>
                <a:cs typeface="Century Gothic"/>
              </a:rPr>
              <a:t>high </a:t>
            </a:r>
            <a:r>
              <a:rPr dirty="0" sz="1000" spc="-5">
                <a:latin typeface="Century Gothic"/>
                <a:cs typeface="Century Gothic"/>
              </a:rPr>
              <a:t>protection </a:t>
            </a:r>
            <a:r>
              <a:rPr dirty="0" sz="1000">
                <a:latin typeface="Century Gothic"/>
                <a:cs typeface="Century Gothic"/>
              </a:rPr>
              <a:t>from UVA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UVB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rays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Up to three hours </a:t>
            </a:r>
            <a:r>
              <a:rPr dirty="0" sz="1000" spc="-5">
                <a:latin typeface="Century Gothic"/>
                <a:cs typeface="Century Gothic"/>
              </a:rPr>
              <a:t>water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resistant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Only lightly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fragranced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4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Moisture rich formulation contains </a:t>
            </a:r>
            <a:r>
              <a:rPr dirty="0" sz="1000" spc="-5">
                <a:latin typeface="Century Gothic"/>
                <a:cs typeface="Century Gothic"/>
              </a:rPr>
              <a:t>vitamin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0"/>
              </a:spcBef>
              <a:buChar char="•"/>
              <a:tabLst>
                <a:tab pos="160020" algn="l"/>
              </a:tabLst>
            </a:pPr>
            <a:r>
              <a:rPr dirty="0" sz="1000" spc="-5">
                <a:latin typeface="Century Gothic"/>
                <a:cs typeface="Century Gothic"/>
              </a:rPr>
              <a:t>Soothes </a:t>
            </a:r>
            <a:r>
              <a:rPr dirty="0" sz="1000">
                <a:latin typeface="Century Gothic"/>
                <a:cs typeface="Century Gothic"/>
              </a:rPr>
              <a:t>nourishes </a:t>
            </a:r>
            <a:r>
              <a:rPr dirty="0" sz="1000" spc="-5">
                <a:latin typeface="Century Gothic"/>
                <a:cs typeface="Century Gothic"/>
              </a:rPr>
              <a:t>and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protects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38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Made </a:t>
            </a:r>
            <a:r>
              <a:rPr dirty="0" sz="1000" spc="-5">
                <a:latin typeface="Century Gothic"/>
                <a:cs typeface="Century Gothic"/>
              </a:rPr>
              <a:t>in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Australia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32500" y="6743298"/>
            <a:ext cx="86042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8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30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8000" y="4676828"/>
            <a:ext cx="6628130" cy="0"/>
          </a:xfrm>
          <a:custGeom>
            <a:avLst/>
            <a:gdLst/>
            <a:ahLst/>
            <a:cxnLst/>
            <a:rect l="l" t="t" r="r" b="b"/>
            <a:pathLst>
              <a:path w="6628130" h="0">
                <a:moveTo>
                  <a:pt x="0" y="0"/>
                </a:moveTo>
                <a:lnTo>
                  <a:pt x="662759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264775" y="1267202"/>
            <a:ext cx="0" cy="3409315"/>
          </a:xfrm>
          <a:custGeom>
            <a:avLst/>
            <a:gdLst/>
            <a:ahLst/>
            <a:cxnLst/>
            <a:rect l="l" t="t" r="r" b="b"/>
            <a:pathLst>
              <a:path w="0" h="3409315">
                <a:moveTo>
                  <a:pt x="0" y="340920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94500" y="6745458"/>
            <a:ext cx="60007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Colour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23174" y="6723000"/>
            <a:ext cx="0" cy="1595120"/>
          </a:xfrm>
          <a:custGeom>
            <a:avLst/>
            <a:gdLst/>
            <a:ahLst/>
            <a:cxnLst/>
            <a:rect l="l" t="t" r="r" b="b"/>
            <a:pathLst>
              <a:path w="0" h="1595120">
                <a:moveTo>
                  <a:pt x="0" y="159480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35304" y="4807458"/>
            <a:ext cx="2216785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Australian made </a:t>
            </a:r>
            <a:r>
              <a:rPr dirty="0" sz="1000" spc="-5">
                <a:latin typeface="Century Gothic"/>
                <a:cs typeface="Century Gothic"/>
              </a:rPr>
              <a:t>protection </a:t>
            </a:r>
            <a:r>
              <a:rPr dirty="0" sz="1000">
                <a:latin typeface="Century Gothic"/>
                <a:cs typeface="Century Gothic"/>
              </a:rPr>
              <a:t>from  the Australian </a:t>
            </a:r>
            <a:r>
              <a:rPr dirty="0" sz="1000" spc="-5">
                <a:latin typeface="Century Gothic"/>
                <a:cs typeface="Century Gothic"/>
              </a:rPr>
              <a:t>sun; and </a:t>
            </a:r>
            <a:r>
              <a:rPr dirty="0" sz="1000">
                <a:latin typeface="Century Gothic"/>
                <a:cs typeface="Century Gothic"/>
              </a:rPr>
              <a:t>a great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way  </a:t>
            </a:r>
            <a:r>
              <a:rPr dirty="0" sz="1000">
                <a:latin typeface="Century Gothic"/>
                <a:cs typeface="Century Gothic"/>
              </a:rPr>
              <a:t>to get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client’s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out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light and action all year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round.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64650" y="35884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422741" y="0"/>
                </a:move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64650" y="35884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513572" y="883066"/>
                </a:move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close/>
              </a:path>
            </a:pathLst>
          </a:custGeom>
          <a:ln w="4583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3559618" y="3912383"/>
            <a:ext cx="689076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-2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ustralian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3703337" y="4071858"/>
            <a:ext cx="443579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ma</a:t>
            </a:r>
            <a:r>
              <a:rPr dirty="0" sz="1100" spc="-20">
                <a:solidFill>
                  <a:srgbClr val="FFFFFF"/>
                </a:solidFill>
                <a:latin typeface="Century Gothic"/>
                <a:cs typeface="Century Gothic"/>
              </a:rPr>
              <a:t>d</a:t>
            </a:r>
            <a:r>
              <a:rPr dirty="0" baseline="2525" sz="1650" spc="7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85351" y="35905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422741" y="0"/>
                </a:move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85351" y="35905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513572" y="883066"/>
                </a:move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close/>
              </a:path>
            </a:pathLst>
          </a:custGeom>
          <a:ln w="4583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4682156" y="3786343"/>
            <a:ext cx="456496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SPF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4705380" y="4024768"/>
            <a:ext cx="485336" cy="241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05"/>
              </a:lnSpc>
            </a:pPr>
            <a:r>
              <a:rPr dirty="0" sz="1900" spc="-5">
                <a:solidFill>
                  <a:srgbClr val="FFFFFF"/>
                </a:solidFill>
                <a:latin typeface="Century Gothic"/>
                <a:cs typeface="Century Gothic"/>
              </a:rPr>
              <a:t>50+</a:t>
            </a:r>
            <a:endParaRPr sz="19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81351" y="14877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422741" y="0"/>
                </a:move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81351" y="1487782"/>
            <a:ext cx="888365" cy="888365"/>
          </a:xfrm>
          <a:custGeom>
            <a:avLst/>
            <a:gdLst/>
            <a:ahLst/>
            <a:cxnLst/>
            <a:rect l="l" t="t" r="r" b="b"/>
            <a:pathLst>
              <a:path w="888364" h="888364">
                <a:moveTo>
                  <a:pt x="513572" y="883066"/>
                </a:moveTo>
                <a:lnTo>
                  <a:pt x="561001" y="872912"/>
                </a:lnTo>
                <a:lnTo>
                  <a:pt x="606150" y="858022"/>
                </a:lnTo>
                <a:lnTo>
                  <a:pt x="648794" y="838704"/>
                </a:lnTo>
                <a:lnTo>
                  <a:pt x="688707" y="815269"/>
                </a:lnTo>
                <a:lnTo>
                  <a:pt x="725665" y="788027"/>
                </a:lnTo>
                <a:lnTo>
                  <a:pt x="759440" y="757288"/>
                </a:lnTo>
                <a:lnTo>
                  <a:pt x="789810" y="723364"/>
                </a:lnTo>
                <a:lnTo>
                  <a:pt x="816546" y="686563"/>
                </a:lnTo>
                <a:lnTo>
                  <a:pt x="839425" y="647197"/>
                </a:lnTo>
                <a:lnTo>
                  <a:pt x="858222" y="605575"/>
                </a:lnTo>
                <a:lnTo>
                  <a:pt x="872709" y="562008"/>
                </a:lnTo>
                <a:lnTo>
                  <a:pt x="882663" y="516806"/>
                </a:lnTo>
                <a:lnTo>
                  <a:pt x="887857" y="470280"/>
                </a:lnTo>
                <a:lnTo>
                  <a:pt x="888066" y="422739"/>
                </a:lnTo>
                <a:lnTo>
                  <a:pt x="883066" y="374494"/>
                </a:lnTo>
                <a:lnTo>
                  <a:pt x="872913" y="327065"/>
                </a:lnTo>
                <a:lnTo>
                  <a:pt x="858022" y="281916"/>
                </a:lnTo>
                <a:lnTo>
                  <a:pt x="838705" y="239272"/>
                </a:lnTo>
                <a:lnTo>
                  <a:pt x="815271" y="199359"/>
                </a:lnTo>
                <a:lnTo>
                  <a:pt x="788030" y="162401"/>
                </a:lnTo>
                <a:lnTo>
                  <a:pt x="757292" y="128625"/>
                </a:lnTo>
                <a:lnTo>
                  <a:pt x="723368" y="98256"/>
                </a:lnTo>
                <a:lnTo>
                  <a:pt x="686568" y="71519"/>
                </a:lnTo>
                <a:lnTo>
                  <a:pt x="647202" y="48640"/>
                </a:lnTo>
                <a:lnTo>
                  <a:pt x="605581" y="29844"/>
                </a:lnTo>
                <a:lnTo>
                  <a:pt x="562014" y="15357"/>
                </a:lnTo>
                <a:lnTo>
                  <a:pt x="516811" y="5403"/>
                </a:lnTo>
                <a:lnTo>
                  <a:pt x="470284" y="209"/>
                </a:lnTo>
                <a:lnTo>
                  <a:pt x="422741" y="0"/>
                </a:lnTo>
                <a:lnTo>
                  <a:pt x="374494" y="5000"/>
                </a:lnTo>
                <a:lnTo>
                  <a:pt x="327065" y="15153"/>
                </a:lnTo>
                <a:lnTo>
                  <a:pt x="281916" y="30044"/>
                </a:lnTo>
                <a:lnTo>
                  <a:pt x="239272" y="49362"/>
                </a:lnTo>
                <a:lnTo>
                  <a:pt x="199359" y="72797"/>
                </a:lnTo>
                <a:lnTo>
                  <a:pt x="162401" y="100039"/>
                </a:lnTo>
                <a:lnTo>
                  <a:pt x="128625" y="130777"/>
                </a:lnTo>
                <a:lnTo>
                  <a:pt x="98256" y="164702"/>
                </a:lnTo>
                <a:lnTo>
                  <a:pt x="71519" y="201503"/>
                </a:lnTo>
                <a:lnTo>
                  <a:pt x="48640" y="240869"/>
                </a:lnTo>
                <a:lnTo>
                  <a:pt x="29844" y="282491"/>
                </a:lnTo>
                <a:lnTo>
                  <a:pt x="15357" y="326057"/>
                </a:lnTo>
                <a:lnTo>
                  <a:pt x="5403" y="371259"/>
                </a:lnTo>
                <a:lnTo>
                  <a:pt x="209" y="417786"/>
                </a:lnTo>
                <a:lnTo>
                  <a:pt x="0" y="465327"/>
                </a:lnTo>
                <a:lnTo>
                  <a:pt x="5000" y="513572"/>
                </a:lnTo>
                <a:lnTo>
                  <a:pt x="15153" y="561001"/>
                </a:lnTo>
                <a:lnTo>
                  <a:pt x="30044" y="606150"/>
                </a:lnTo>
                <a:lnTo>
                  <a:pt x="49362" y="648794"/>
                </a:lnTo>
                <a:lnTo>
                  <a:pt x="72797" y="688707"/>
                </a:lnTo>
                <a:lnTo>
                  <a:pt x="100039" y="725665"/>
                </a:lnTo>
                <a:lnTo>
                  <a:pt x="130777" y="759440"/>
                </a:lnTo>
                <a:lnTo>
                  <a:pt x="164702" y="789810"/>
                </a:lnTo>
                <a:lnTo>
                  <a:pt x="201503" y="816546"/>
                </a:lnTo>
                <a:lnTo>
                  <a:pt x="240869" y="839425"/>
                </a:lnTo>
                <a:lnTo>
                  <a:pt x="282491" y="858222"/>
                </a:lnTo>
                <a:lnTo>
                  <a:pt x="326057" y="872709"/>
                </a:lnTo>
                <a:lnTo>
                  <a:pt x="371259" y="882663"/>
                </a:lnTo>
                <a:lnTo>
                  <a:pt x="417786" y="887857"/>
                </a:lnTo>
                <a:lnTo>
                  <a:pt x="465327" y="888066"/>
                </a:lnTo>
                <a:lnTo>
                  <a:pt x="513572" y="883066"/>
                </a:lnTo>
                <a:close/>
              </a:path>
            </a:pathLst>
          </a:custGeom>
          <a:ln w="458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 rot="21120000">
            <a:off x="2264089" y="1701301"/>
            <a:ext cx="676652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full</a:t>
            </a:r>
            <a:r>
              <a:rPr dirty="0" sz="11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525" sz="1650" spc="7">
                <a:solidFill>
                  <a:srgbClr val="FFFFFF"/>
                </a:solidFill>
                <a:latin typeface="Century Gothic"/>
                <a:cs typeface="Century Gothic"/>
              </a:rPr>
              <a:t>colour</a:t>
            </a:r>
            <a:endParaRPr baseline="2525" sz="165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 rot="21120000">
            <a:off x="2361271" y="1860151"/>
            <a:ext cx="5328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 rot="21120000">
            <a:off x="2323229" y="2018992"/>
            <a:ext cx="658656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2019-10-16T01:54:18Z</dcterms:created>
  <dcterms:modified xsi:type="dcterms:W3CDTF">2019-10-16T01:54:18Z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