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538244" y="3049100"/>
            <a:ext cx="3925071" cy="335111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45896" y="311353"/>
            <a:ext cx="6271056" cy="787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5896" y="311353"/>
            <a:ext cx="5049520" cy="787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000"/>
              <a:t>FA117</a:t>
            </a:r>
            <a:r>
              <a:rPr dirty="0" sz="5000" spc="-515"/>
              <a:t> </a:t>
            </a:r>
            <a:r>
              <a:rPr dirty="0"/>
              <a:t>First Aid Kit PU Case </a:t>
            </a:r>
            <a:r>
              <a:rPr dirty="0" spc="-5"/>
              <a:t>40pc</a:t>
            </a:r>
            <a:endParaRPr sz="5000"/>
          </a:p>
        </p:txBody>
      </p:sp>
      <p:sp>
        <p:nvSpPr>
          <p:cNvPr id="3" name="object 3"/>
          <p:cNvSpPr/>
          <p:nvPr/>
        </p:nvSpPr>
        <p:spPr>
          <a:xfrm>
            <a:off x="470159" y="6548827"/>
            <a:ext cx="4118610" cy="0"/>
          </a:xfrm>
          <a:custGeom>
            <a:avLst/>
            <a:gdLst/>
            <a:ahLst/>
            <a:cxnLst/>
            <a:rect l="l" t="t" r="r" b="b"/>
            <a:pathLst>
              <a:path w="4118610" h="0">
                <a:moveTo>
                  <a:pt x="0" y="0"/>
                </a:moveTo>
                <a:lnTo>
                  <a:pt x="4118038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585725" y="6552003"/>
            <a:ext cx="0" cy="1767839"/>
          </a:xfrm>
          <a:custGeom>
            <a:avLst/>
            <a:gdLst/>
            <a:ahLst/>
            <a:cxnLst/>
            <a:rect l="l" t="t" r="r" b="b"/>
            <a:pathLst>
              <a:path w="0" h="1767840">
                <a:moveTo>
                  <a:pt x="0" y="1767598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638175" y="6570502"/>
            <a:ext cx="1488440" cy="13957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25">
                <a:latin typeface="Century Gothic"/>
                <a:cs typeface="Century Gothic"/>
              </a:rPr>
              <a:t> </a:t>
            </a:r>
            <a:r>
              <a:rPr dirty="0" sz="1400" spc="-5">
                <a:latin typeface="Century Gothic"/>
                <a:cs typeface="Century Gothic"/>
              </a:rPr>
              <a:t>info</a:t>
            </a:r>
            <a:endParaRPr sz="1400">
              <a:latin typeface="Century Gothic"/>
              <a:cs typeface="Century Gothic"/>
            </a:endParaRPr>
          </a:p>
          <a:p>
            <a:pPr marL="12700" marR="276225">
              <a:lnSpc>
                <a:spcPct val="108300"/>
              </a:lnSpc>
              <a:spcBef>
                <a:spcPts val="484"/>
              </a:spcBef>
            </a:pPr>
            <a:r>
              <a:rPr dirty="0" sz="1000">
                <a:latin typeface="Century Gothic"/>
                <a:cs typeface="Century Gothic"/>
              </a:rPr>
              <a:t>Product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Dimension:  325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135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5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69mm</a:t>
            </a:r>
            <a:endParaRPr sz="1000">
              <a:latin typeface="Century Gothic"/>
              <a:cs typeface="Century Gothic"/>
            </a:endParaRPr>
          </a:p>
          <a:p>
            <a:pPr marL="12700" marR="5080">
              <a:lnSpc>
                <a:spcPct val="108300"/>
              </a:lnSpc>
              <a:spcBef>
                <a:spcPts val="5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25  Shipping </a:t>
            </a:r>
            <a:r>
              <a:rPr dirty="0" sz="1000">
                <a:latin typeface="Century Gothic"/>
                <a:cs typeface="Century Gothic"/>
              </a:rPr>
              <a:t>Carton Size:  </a:t>
            </a:r>
            <a:r>
              <a:rPr dirty="0" sz="1000" spc="-5">
                <a:latin typeface="Century Gothic"/>
                <a:cs typeface="Century Gothic"/>
              </a:rPr>
              <a:t>56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36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51cm (LxWxH)  </a:t>
            </a: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6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15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751323" y="1387576"/>
            <a:ext cx="2105025" cy="4831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164465">
              <a:lnSpc>
                <a:spcPct val="108300"/>
              </a:lnSpc>
              <a:spcBef>
                <a:spcPts val="100"/>
              </a:spcBef>
            </a:pPr>
            <a:r>
              <a:rPr dirty="0" sz="1000">
                <a:latin typeface="Century Gothic"/>
                <a:cs typeface="Century Gothic"/>
              </a:rPr>
              <a:t>The </a:t>
            </a:r>
            <a:r>
              <a:rPr dirty="0" sz="1000" spc="-5">
                <a:latin typeface="Century Gothic"/>
                <a:cs typeface="Century Gothic"/>
              </a:rPr>
              <a:t>smart, smooth </a:t>
            </a:r>
            <a:r>
              <a:rPr dirty="0" sz="1000">
                <a:latin typeface="Century Gothic"/>
                <a:cs typeface="Century Gothic"/>
              </a:rPr>
              <a:t>finish of the  case </a:t>
            </a:r>
            <a:r>
              <a:rPr dirty="0" sz="1000" spc="-5">
                <a:latin typeface="Century Gothic"/>
                <a:cs typeface="Century Gothic"/>
              </a:rPr>
              <a:t>will present beautifully  printed with your </a:t>
            </a:r>
            <a:r>
              <a:rPr dirty="0" sz="1000">
                <a:latin typeface="Century Gothic"/>
                <a:cs typeface="Century Gothic"/>
              </a:rPr>
              <a:t>client's </a:t>
            </a:r>
            <a:r>
              <a:rPr dirty="0" sz="1000" spc="-5">
                <a:latin typeface="Century Gothic"/>
                <a:cs typeface="Century Gothic"/>
              </a:rPr>
              <a:t>promo  logo.</a:t>
            </a:r>
            <a:endParaRPr sz="1000">
              <a:latin typeface="Century Gothic"/>
              <a:cs typeface="Century Gothic"/>
            </a:endParaRPr>
          </a:p>
          <a:p>
            <a:pPr marL="12700" marR="5080">
              <a:lnSpc>
                <a:spcPct val="108300"/>
              </a:lnSpc>
              <a:spcBef>
                <a:spcPts val="565"/>
              </a:spcBef>
            </a:pPr>
            <a:r>
              <a:rPr dirty="0" sz="1000">
                <a:latin typeface="Century Gothic"/>
                <a:cs typeface="Century Gothic"/>
              </a:rPr>
              <a:t>With high </a:t>
            </a:r>
            <a:r>
              <a:rPr dirty="0" sz="1000" spc="-5">
                <a:latin typeface="Century Gothic"/>
                <a:cs typeface="Century Gothic"/>
              </a:rPr>
              <a:t>quality </a:t>
            </a:r>
            <a:r>
              <a:rPr dirty="0" sz="1000">
                <a:latin typeface="Century Gothic"/>
                <a:cs typeface="Century Gothic"/>
              </a:rPr>
              <a:t>emergency First  Aid Kit </a:t>
            </a:r>
            <a:r>
              <a:rPr dirty="0" sz="1000" spc="-5">
                <a:latin typeface="Century Gothic"/>
                <a:cs typeface="Century Gothic"/>
              </a:rPr>
              <a:t>inside, </a:t>
            </a:r>
            <a:r>
              <a:rPr dirty="0" sz="1000">
                <a:latin typeface="Century Gothic"/>
                <a:cs typeface="Century Gothic"/>
              </a:rPr>
              <a:t>this </a:t>
            </a:r>
            <a:r>
              <a:rPr dirty="0" sz="1000" spc="-5">
                <a:latin typeface="Century Gothic"/>
                <a:cs typeface="Century Gothic"/>
              </a:rPr>
              <a:t>professional  package is sure </a:t>
            </a:r>
            <a:r>
              <a:rPr dirty="0" sz="1000">
                <a:latin typeface="Century Gothic"/>
                <a:cs typeface="Century Gothic"/>
              </a:rPr>
              <a:t>to </a:t>
            </a:r>
            <a:r>
              <a:rPr dirty="0" sz="1000" spc="-5">
                <a:latin typeface="Century Gothic"/>
                <a:cs typeface="Century Gothic"/>
              </a:rPr>
              <a:t>impress at your  </a:t>
            </a:r>
            <a:r>
              <a:rPr dirty="0" sz="1000">
                <a:latin typeface="Century Gothic"/>
                <a:cs typeface="Century Gothic"/>
              </a:rPr>
              <a:t>client's next corporate</a:t>
            </a:r>
            <a:r>
              <a:rPr dirty="0" sz="1000" spc="-3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event.</a:t>
            </a:r>
            <a:endParaRPr sz="10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201295" marR="847090" indent="-182245">
              <a:lnSpc>
                <a:spcPct val="108300"/>
              </a:lnSpc>
              <a:buChar char="•"/>
              <a:tabLst>
                <a:tab pos="201930" algn="l"/>
              </a:tabLst>
            </a:pPr>
            <a:r>
              <a:rPr dirty="0" sz="1000" spc="-5">
                <a:latin typeface="Century Gothic"/>
                <a:cs typeface="Century Gothic"/>
              </a:rPr>
              <a:t>40pc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Emergency  </a:t>
            </a:r>
            <a:r>
              <a:rPr dirty="0" sz="1000">
                <a:latin typeface="Century Gothic"/>
                <a:cs typeface="Century Gothic"/>
              </a:rPr>
              <a:t>First Aid</a:t>
            </a:r>
            <a:r>
              <a:rPr dirty="0" sz="1000" spc="-2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Pack</a:t>
            </a:r>
            <a:endParaRPr sz="1000">
              <a:latin typeface="Century Gothic"/>
              <a:cs typeface="Century Gothic"/>
            </a:endParaRPr>
          </a:p>
          <a:p>
            <a:pPr marL="201295" indent="-182245">
              <a:lnSpc>
                <a:spcPct val="100000"/>
              </a:lnSpc>
              <a:spcBef>
                <a:spcPts val="385"/>
              </a:spcBef>
              <a:buChar char="•"/>
              <a:tabLst>
                <a:tab pos="201930" algn="l"/>
              </a:tabLst>
            </a:pPr>
            <a:r>
              <a:rPr dirty="0" sz="1000" spc="-5">
                <a:latin typeface="Century Gothic"/>
                <a:cs typeface="Century Gothic"/>
              </a:rPr>
              <a:t>10x large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plasters</a:t>
            </a:r>
            <a:endParaRPr sz="1000">
              <a:latin typeface="Century Gothic"/>
              <a:cs typeface="Century Gothic"/>
            </a:endParaRPr>
          </a:p>
          <a:p>
            <a:pPr marL="201295" indent="-182245">
              <a:lnSpc>
                <a:spcPct val="100000"/>
              </a:lnSpc>
              <a:spcBef>
                <a:spcPts val="384"/>
              </a:spcBef>
              <a:buChar char="•"/>
              <a:tabLst>
                <a:tab pos="201930" algn="l"/>
              </a:tabLst>
            </a:pPr>
            <a:r>
              <a:rPr dirty="0" sz="1000" spc="-5">
                <a:latin typeface="Century Gothic"/>
                <a:cs typeface="Century Gothic"/>
              </a:rPr>
              <a:t>4x alcohol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wipes</a:t>
            </a:r>
            <a:endParaRPr sz="1000">
              <a:latin typeface="Century Gothic"/>
              <a:cs typeface="Century Gothic"/>
            </a:endParaRPr>
          </a:p>
          <a:p>
            <a:pPr marL="201295" indent="-182245">
              <a:lnSpc>
                <a:spcPct val="100000"/>
              </a:lnSpc>
              <a:spcBef>
                <a:spcPts val="380"/>
              </a:spcBef>
              <a:buChar char="•"/>
              <a:tabLst>
                <a:tab pos="201930" algn="l"/>
              </a:tabLst>
            </a:pPr>
            <a:r>
              <a:rPr dirty="0" sz="1000" spc="-5">
                <a:latin typeface="Century Gothic"/>
                <a:cs typeface="Century Gothic"/>
              </a:rPr>
              <a:t>6x </a:t>
            </a:r>
            <a:r>
              <a:rPr dirty="0" sz="1000">
                <a:latin typeface="Century Gothic"/>
                <a:cs typeface="Century Gothic"/>
              </a:rPr>
              <a:t>moist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towelettes</a:t>
            </a:r>
            <a:endParaRPr sz="1000">
              <a:latin typeface="Century Gothic"/>
              <a:cs typeface="Century Gothic"/>
            </a:endParaRPr>
          </a:p>
          <a:p>
            <a:pPr marL="201295" indent="-182245">
              <a:lnSpc>
                <a:spcPct val="100000"/>
              </a:lnSpc>
              <a:spcBef>
                <a:spcPts val="385"/>
              </a:spcBef>
              <a:buChar char="•"/>
              <a:tabLst>
                <a:tab pos="201930" algn="l"/>
              </a:tabLst>
            </a:pPr>
            <a:r>
              <a:rPr dirty="0" sz="1000" spc="-5">
                <a:latin typeface="Century Gothic"/>
                <a:cs typeface="Century Gothic"/>
              </a:rPr>
              <a:t>2x </a:t>
            </a:r>
            <a:r>
              <a:rPr dirty="0" sz="1000">
                <a:latin typeface="Century Gothic"/>
                <a:cs typeface="Century Gothic"/>
              </a:rPr>
              <a:t>PBT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bandages</a:t>
            </a:r>
            <a:endParaRPr sz="1000">
              <a:latin typeface="Century Gothic"/>
              <a:cs typeface="Century Gothic"/>
            </a:endParaRPr>
          </a:p>
          <a:p>
            <a:pPr marL="201295" indent="-182245">
              <a:lnSpc>
                <a:spcPct val="100000"/>
              </a:lnSpc>
              <a:spcBef>
                <a:spcPts val="380"/>
              </a:spcBef>
              <a:buChar char="•"/>
              <a:tabLst>
                <a:tab pos="201930" algn="l"/>
              </a:tabLst>
            </a:pPr>
            <a:r>
              <a:rPr dirty="0" sz="1000" spc="-5">
                <a:latin typeface="Century Gothic"/>
                <a:cs typeface="Century Gothic"/>
              </a:rPr>
              <a:t>1x </a:t>
            </a:r>
            <a:r>
              <a:rPr dirty="0" sz="1000">
                <a:latin typeface="Century Gothic"/>
                <a:cs typeface="Century Gothic"/>
              </a:rPr>
              <a:t>triangle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bandage</a:t>
            </a:r>
            <a:endParaRPr sz="1000">
              <a:latin typeface="Century Gothic"/>
              <a:cs typeface="Century Gothic"/>
            </a:endParaRPr>
          </a:p>
          <a:p>
            <a:pPr marL="201295" marR="614045" indent="-182245">
              <a:lnSpc>
                <a:spcPct val="108300"/>
              </a:lnSpc>
              <a:spcBef>
                <a:spcPts val="285"/>
              </a:spcBef>
              <a:buChar char="•"/>
              <a:tabLst>
                <a:tab pos="201930" algn="l"/>
              </a:tabLst>
            </a:pPr>
            <a:r>
              <a:rPr dirty="0" sz="1000" spc="-5">
                <a:latin typeface="Century Gothic"/>
                <a:cs typeface="Century Gothic"/>
              </a:rPr>
              <a:t>10x </a:t>
            </a:r>
            <a:r>
              <a:rPr dirty="0" sz="1000">
                <a:latin typeface="Century Gothic"/>
                <a:cs typeface="Century Gothic"/>
              </a:rPr>
              <a:t>non-woven</a:t>
            </a:r>
            <a:r>
              <a:rPr dirty="0" sz="1000" spc="-9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pads  (2 packs </a:t>
            </a:r>
            <a:r>
              <a:rPr dirty="0" sz="1000">
                <a:latin typeface="Century Gothic"/>
                <a:cs typeface="Century Gothic"/>
              </a:rPr>
              <a:t>of</a:t>
            </a:r>
            <a:r>
              <a:rPr dirty="0" sz="1000" spc="-2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5)</a:t>
            </a:r>
            <a:endParaRPr sz="1000">
              <a:latin typeface="Century Gothic"/>
              <a:cs typeface="Century Gothic"/>
            </a:endParaRPr>
          </a:p>
          <a:p>
            <a:pPr marL="201295" indent="-182245">
              <a:lnSpc>
                <a:spcPct val="100000"/>
              </a:lnSpc>
              <a:spcBef>
                <a:spcPts val="385"/>
              </a:spcBef>
              <a:buChar char="•"/>
              <a:tabLst>
                <a:tab pos="201930" algn="l"/>
              </a:tabLst>
            </a:pPr>
            <a:r>
              <a:rPr dirty="0" sz="1000" spc="-5">
                <a:latin typeface="Century Gothic"/>
                <a:cs typeface="Century Gothic"/>
              </a:rPr>
              <a:t>2x safety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pins</a:t>
            </a:r>
            <a:endParaRPr sz="1000">
              <a:latin typeface="Century Gothic"/>
              <a:cs typeface="Century Gothic"/>
            </a:endParaRPr>
          </a:p>
          <a:p>
            <a:pPr marL="201295" indent="-182245">
              <a:lnSpc>
                <a:spcPct val="100000"/>
              </a:lnSpc>
              <a:spcBef>
                <a:spcPts val="380"/>
              </a:spcBef>
              <a:buChar char="•"/>
              <a:tabLst>
                <a:tab pos="201930" algn="l"/>
              </a:tabLst>
            </a:pPr>
            <a:r>
              <a:rPr dirty="0" sz="1000" spc="-5">
                <a:latin typeface="Century Gothic"/>
                <a:cs typeface="Century Gothic"/>
              </a:rPr>
              <a:t>1x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scissors</a:t>
            </a:r>
            <a:endParaRPr sz="1000">
              <a:latin typeface="Century Gothic"/>
              <a:cs typeface="Century Gothic"/>
            </a:endParaRPr>
          </a:p>
          <a:p>
            <a:pPr marL="201295" indent="-182245">
              <a:lnSpc>
                <a:spcPct val="100000"/>
              </a:lnSpc>
              <a:spcBef>
                <a:spcPts val="385"/>
              </a:spcBef>
              <a:buChar char="•"/>
              <a:tabLst>
                <a:tab pos="201930" algn="l"/>
              </a:tabLst>
            </a:pPr>
            <a:r>
              <a:rPr dirty="0" sz="1000" spc="-5">
                <a:latin typeface="Century Gothic"/>
                <a:cs typeface="Century Gothic"/>
              </a:rPr>
              <a:t>1x paper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tape</a:t>
            </a:r>
            <a:endParaRPr sz="1000">
              <a:latin typeface="Century Gothic"/>
              <a:cs typeface="Century Gothic"/>
            </a:endParaRPr>
          </a:p>
          <a:p>
            <a:pPr marL="201295" indent="-182245">
              <a:lnSpc>
                <a:spcPct val="100000"/>
              </a:lnSpc>
              <a:spcBef>
                <a:spcPts val="384"/>
              </a:spcBef>
              <a:buChar char="•"/>
              <a:tabLst>
                <a:tab pos="201930" algn="l"/>
              </a:tabLst>
            </a:pPr>
            <a:r>
              <a:rPr dirty="0" sz="1000" spc="-5">
                <a:latin typeface="Century Gothic"/>
                <a:cs typeface="Century Gothic"/>
              </a:rPr>
              <a:t>1x </a:t>
            </a:r>
            <a:r>
              <a:rPr dirty="0" sz="1000">
                <a:latin typeface="Century Gothic"/>
                <a:cs typeface="Century Gothic"/>
              </a:rPr>
              <a:t>emergency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blanket</a:t>
            </a:r>
            <a:endParaRPr sz="1000">
              <a:latin typeface="Century Gothic"/>
              <a:cs typeface="Century Gothic"/>
            </a:endParaRPr>
          </a:p>
          <a:p>
            <a:pPr marL="201295" indent="-182245">
              <a:lnSpc>
                <a:spcPct val="100000"/>
              </a:lnSpc>
              <a:spcBef>
                <a:spcPts val="380"/>
              </a:spcBef>
              <a:buChar char="•"/>
              <a:tabLst>
                <a:tab pos="201930" algn="l"/>
              </a:tabLst>
            </a:pPr>
            <a:r>
              <a:rPr dirty="0" sz="1000" spc="-5">
                <a:latin typeface="Century Gothic"/>
                <a:cs typeface="Century Gothic"/>
              </a:rPr>
              <a:t>1x safety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vest</a:t>
            </a:r>
            <a:endParaRPr sz="1000">
              <a:latin typeface="Century Gothic"/>
              <a:cs typeface="Century Gothic"/>
            </a:endParaRPr>
          </a:p>
          <a:p>
            <a:pPr marL="201295" marR="669290" indent="-182245">
              <a:lnSpc>
                <a:spcPct val="108300"/>
              </a:lnSpc>
              <a:spcBef>
                <a:spcPts val="285"/>
              </a:spcBef>
              <a:buChar char="•"/>
              <a:tabLst>
                <a:tab pos="201930" algn="l"/>
              </a:tabLst>
            </a:pPr>
            <a:r>
              <a:rPr dirty="0" sz="1000" spc="-5">
                <a:latin typeface="Century Gothic"/>
                <a:cs typeface="Century Gothic"/>
              </a:rPr>
              <a:t>1x dynamo </a:t>
            </a:r>
            <a:r>
              <a:rPr dirty="0" sz="1000">
                <a:latin typeface="Century Gothic"/>
                <a:cs typeface="Century Gothic"/>
              </a:rPr>
              <a:t>torch  </a:t>
            </a:r>
            <a:r>
              <a:rPr dirty="0" sz="1000" spc="-5">
                <a:latin typeface="Century Gothic"/>
                <a:cs typeface="Century Gothic"/>
              </a:rPr>
              <a:t>with internal</a:t>
            </a:r>
            <a:r>
              <a:rPr dirty="0" sz="1000" spc="-9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battery</a:t>
            </a:r>
            <a:endParaRPr sz="1000">
              <a:latin typeface="Century Gothic"/>
              <a:cs typeface="Century Gothic"/>
            </a:endParaRPr>
          </a:p>
          <a:p>
            <a:pPr marL="201295" indent="-182245">
              <a:lnSpc>
                <a:spcPct val="100000"/>
              </a:lnSpc>
              <a:spcBef>
                <a:spcPts val="380"/>
              </a:spcBef>
              <a:buChar char="•"/>
              <a:tabLst>
                <a:tab pos="201930" algn="l"/>
              </a:tabLst>
            </a:pPr>
            <a:r>
              <a:rPr dirty="0" sz="1000" spc="-5">
                <a:latin typeface="Century Gothic"/>
                <a:cs typeface="Century Gothic"/>
              </a:rPr>
              <a:t>1x </a:t>
            </a:r>
            <a:r>
              <a:rPr dirty="0" sz="1000">
                <a:latin typeface="Century Gothic"/>
                <a:cs typeface="Century Gothic"/>
              </a:rPr>
              <a:t>First Aid </a:t>
            </a:r>
            <a:r>
              <a:rPr dirty="0" sz="1000" spc="-5">
                <a:latin typeface="Century Gothic"/>
                <a:cs typeface="Century Gothic"/>
              </a:rPr>
              <a:t>information</a:t>
            </a:r>
            <a:r>
              <a:rPr dirty="0" sz="1000" spc="-9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booklet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59800" y="7452497"/>
            <a:ext cx="600075" cy="5702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Colour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000">
                <a:latin typeface="Century Gothic"/>
                <a:cs typeface="Century Gothic"/>
              </a:rPr>
              <a:t>Red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585725" y="7436128"/>
            <a:ext cx="2004695" cy="0"/>
          </a:xfrm>
          <a:custGeom>
            <a:avLst/>
            <a:gdLst/>
            <a:ahLst/>
            <a:cxnLst/>
            <a:rect l="l" t="t" r="r" b="b"/>
            <a:pathLst>
              <a:path w="2004695" h="0">
                <a:moveTo>
                  <a:pt x="0" y="0"/>
                </a:moveTo>
                <a:lnTo>
                  <a:pt x="2004275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2756199" y="6570497"/>
            <a:ext cx="1590040" cy="5702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1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000" spc="-5">
                <a:latin typeface="Century Gothic"/>
                <a:cs typeface="Century Gothic"/>
              </a:rPr>
              <a:t>60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40mm (1 </a:t>
            </a:r>
            <a:r>
              <a:rPr dirty="0" sz="1000">
                <a:latin typeface="Century Gothic"/>
                <a:cs typeface="Century Gothic"/>
              </a:rPr>
              <a:t>colour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only)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68718" y="1266850"/>
            <a:ext cx="4117174" cy="15447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70159" y="2811178"/>
            <a:ext cx="4117340" cy="0"/>
          </a:xfrm>
          <a:custGeom>
            <a:avLst/>
            <a:gdLst/>
            <a:ahLst/>
            <a:cxnLst/>
            <a:rect l="l" t="t" r="r" b="b"/>
            <a:pathLst>
              <a:path w="4117340" h="0">
                <a:moveTo>
                  <a:pt x="0" y="0"/>
                </a:moveTo>
                <a:lnTo>
                  <a:pt x="411713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663074" y="6920874"/>
            <a:ext cx="1166495" cy="1166495"/>
          </a:xfrm>
          <a:custGeom>
            <a:avLst/>
            <a:gdLst/>
            <a:ahLst/>
            <a:cxnLst/>
            <a:rect l="l" t="t" r="r" b="b"/>
            <a:pathLst>
              <a:path w="1166495" h="1166495">
                <a:moveTo>
                  <a:pt x="586597" y="0"/>
                </a:moveTo>
                <a:lnTo>
                  <a:pt x="539520" y="1686"/>
                </a:lnTo>
                <a:lnTo>
                  <a:pt x="491979" y="7258"/>
                </a:lnTo>
                <a:lnTo>
                  <a:pt x="445045" y="16649"/>
                </a:lnTo>
                <a:lnTo>
                  <a:pt x="399674" y="29622"/>
                </a:lnTo>
                <a:lnTo>
                  <a:pt x="356225" y="45919"/>
                </a:lnTo>
                <a:lnTo>
                  <a:pt x="314587" y="65454"/>
                </a:lnTo>
                <a:lnTo>
                  <a:pt x="274965" y="88027"/>
                </a:lnTo>
                <a:lnTo>
                  <a:pt x="237482" y="113467"/>
                </a:lnTo>
                <a:lnTo>
                  <a:pt x="202264" y="141601"/>
                </a:lnTo>
                <a:lnTo>
                  <a:pt x="169435" y="172258"/>
                </a:lnTo>
                <a:lnTo>
                  <a:pt x="139120" y="205266"/>
                </a:lnTo>
                <a:lnTo>
                  <a:pt x="111444" y="240454"/>
                </a:lnTo>
                <a:lnTo>
                  <a:pt x="86532" y="277649"/>
                </a:lnTo>
                <a:lnTo>
                  <a:pt x="64507" y="316681"/>
                </a:lnTo>
                <a:lnTo>
                  <a:pt x="45496" y="357377"/>
                </a:lnTo>
                <a:lnTo>
                  <a:pt x="29622" y="399566"/>
                </a:lnTo>
                <a:lnTo>
                  <a:pt x="17011" y="443075"/>
                </a:lnTo>
                <a:lnTo>
                  <a:pt x="7787" y="487734"/>
                </a:lnTo>
                <a:lnTo>
                  <a:pt x="2075" y="533370"/>
                </a:lnTo>
                <a:lnTo>
                  <a:pt x="0" y="579812"/>
                </a:lnTo>
                <a:lnTo>
                  <a:pt x="1686" y="626889"/>
                </a:lnTo>
                <a:lnTo>
                  <a:pt x="7258" y="674427"/>
                </a:lnTo>
                <a:lnTo>
                  <a:pt x="16649" y="721363"/>
                </a:lnTo>
                <a:lnTo>
                  <a:pt x="29593" y="766658"/>
                </a:lnTo>
                <a:lnTo>
                  <a:pt x="45919" y="810187"/>
                </a:lnTo>
                <a:lnTo>
                  <a:pt x="65454" y="851825"/>
                </a:lnTo>
                <a:lnTo>
                  <a:pt x="88027" y="891449"/>
                </a:lnTo>
                <a:lnTo>
                  <a:pt x="113467" y="928932"/>
                </a:lnTo>
                <a:lnTo>
                  <a:pt x="141601" y="964151"/>
                </a:lnTo>
                <a:lnTo>
                  <a:pt x="172258" y="996981"/>
                </a:lnTo>
                <a:lnTo>
                  <a:pt x="205266" y="1027297"/>
                </a:lnTo>
                <a:lnTo>
                  <a:pt x="240454" y="1054973"/>
                </a:lnTo>
                <a:lnTo>
                  <a:pt x="277649" y="1079886"/>
                </a:lnTo>
                <a:lnTo>
                  <a:pt x="316681" y="1101911"/>
                </a:lnTo>
                <a:lnTo>
                  <a:pt x="357377" y="1120923"/>
                </a:lnTo>
                <a:lnTo>
                  <a:pt x="399666" y="1136826"/>
                </a:lnTo>
                <a:lnTo>
                  <a:pt x="443075" y="1149408"/>
                </a:lnTo>
                <a:lnTo>
                  <a:pt x="487734" y="1158632"/>
                </a:lnTo>
                <a:lnTo>
                  <a:pt x="533370" y="1164344"/>
                </a:lnTo>
                <a:lnTo>
                  <a:pt x="579812" y="1166419"/>
                </a:lnTo>
                <a:lnTo>
                  <a:pt x="626889" y="1164733"/>
                </a:lnTo>
                <a:lnTo>
                  <a:pt x="674427" y="1159161"/>
                </a:lnTo>
                <a:lnTo>
                  <a:pt x="721361" y="1149770"/>
                </a:lnTo>
                <a:lnTo>
                  <a:pt x="766732" y="1136797"/>
                </a:lnTo>
                <a:lnTo>
                  <a:pt x="810183" y="1120500"/>
                </a:lnTo>
                <a:lnTo>
                  <a:pt x="851820" y="1100965"/>
                </a:lnTo>
                <a:lnTo>
                  <a:pt x="891443" y="1078392"/>
                </a:lnTo>
                <a:lnTo>
                  <a:pt x="928927" y="1052952"/>
                </a:lnTo>
                <a:lnTo>
                  <a:pt x="964146" y="1024818"/>
                </a:lnTo>
                <a:lnTo>
                  <a:pt x="996976" y="994161"/>
                </a:lnTo>
                <a:lnTo>
                  <a:pt x="1027291" y="961153"/>
                </a:lnTo>
                <a:lnTo>
                  <a:pt x="1054968" y="925965"/>
                </a:lnTo>
                <a:lnTo>
                  <a:pt x="1079882" y="888770"/>
                </a:lnTo>
                <a:lnTo>
                  <a:pt x="1101907" y="849738"/>
                </a:lnTo>
                <a:lnTo>
                  <a:pt x="1120920" y="809042"/>
                </a:lnTo>
                <a:lnTo>
                  <a:pt x="1136794" y="766853"/>
                </a:lnTo>
                <a:lnTo>
                  <a:pt x="1149406" y="723344"/>
                </a:lnTo>
                <a:lnTo>
                  <a:pt x="1158631" y="678685"/>
                </a:lnTo>
                <a:lnTo>
                  <a:pt x="1164343" y="633049"/>
                </a:lnTo>
                <a:lnTo>
                  <a:pt x="1166419" y="586607"/>
                </a:lnTo>
                <a:lnTo>
                  <a:pt x="1164733" y="539530"/>
                </a:lnTo>
                <a:lnTo>
                  <a:pt x="1159161" y="491992"/>
                </a:lnTo>
                <a:lnTo>
                  <a:pt x="1149770" y="445056"/>
                </a:lnTo>
                <a:lnTo>
                  <a:pt x="1136826" y="399761"/>
                </a:lnTo>
                <a:lnTo>
                  <a:pt x="1120500" y="356232"/>
                </a:lnTo>
                <a:lnTo>
                  <a:pt x="1100965" y="314594"/>
                </a:lnTo>
                <a:lnTo>
                  <a:pt x="1078392" y="274970"/>
                </a:lnTo>
                <a:lnTo>
                  <a:pt x="1052952" y="237487"/>
                </a:lnTo>
                <a:lnTo>
                  <a:pt x="1024818" y="202268"/>
                </a:lnTo>
                <a:lnTo>
                  <a:pt x="994160" y="169438"/>
                </a:lnTo>
                <a:lnTo>
                  <a:pt x="961152" y="139122"/>
                </a:lnTo>
                <a:lnTo>
                  <a:pt x="925963" y="111446"/>
                </a:lnTo>
                <a:lnTo>
                  <a:pt x="888767" y="86533"/>
                </a:lnTo>
                <a:lnTo>
                  <a:pt x="849735" y="64508"/>
                </a:lnTo>
                <a:lnTo>
                  <a:pt x="809039" y="45496"/>
                </a:lnTo>
                <a:lnTo>
                  <a:pt x="766748" y="29593"/>
                </a:lnTo>
                <a:lnTo>
                  <a:pt x="723339" y="17011"/>
                </a:lnTo>
                <a:lnTo>
                  <a:pt x="678679" y="7787"/>
                </a:lnTo>
                <a:lnTo>
                  <a:pt x="633041" y="2075"/>
                </a:lnTo>
                <a:lnTo>
                  <a:pt x="586597" y="0"/>
                </a:lnTo>
                <a:close/>
              </a:path>
            </a:pathLst>
          </a:custGeom>
          <a:solidFill>
            <a:srgbClr val="8DC63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663074" y="6920874"/>
            <a:ext cx="1166495" cy="1166495"/>
          </a:xfrm>
          <a:custGeom>
            <a:avLst/>
            <a:gdLst/>
            <a:ahLst/>
            <a:cxnLst/>
            <a:rect l="l" t="t" r="r" b="b"/>
            <a:pathLst>
              <a:path w="1166495" h="1166495">
                <a:moveTo>
                  <a:pt x="674427" y="1159161"/>
                </a:moveTo>
                <a:lnTo>
                  <a:pt x="721361" y="1149770"/>
                </a:lnTo>
                <a:lnTo>
                  <a:pt x="766655" y="1136826"/>
                </a:lnTo>
                <a:lnTo>
                  <a:pt x="810183" y="1120500"/>
                </a:lnTo>
                <a:lnTo>
                  <a:pt x="851820" y="1100965"/>
                </a:lnTo>
                <a:lnTo>
                  <a:pt x="891443" y="1078392"/>
                </a:lnTo>
                <a:lnTo>
                  <a:pt x="928927" y="1052952"/>
                </a:lnTo>
                <a:lnTo>
                  <a:pt x="964146" y="1024818"/>
                </a:lnTo>
                <a:lnTo>
                  <a:pt x="996976" y="994161"/>
                </a:lnTo>
                <a:lnTo>
                  <a:pt x="1027291" y="961153"/>
                </a:lnTo>
                <a:lnTo>
                  <a:pt x="1054968" y="925965"/>
                </a:lnTo>
                <a:lnTo>
                  <a:pt x="1079882" y="888770"/>
                </a:lnTo>
                <a:lnTo>
                  <a:pt x="1101907" y="849738"/>
                </a:lnTo>
                <a:lnTo>
                  <a:pt x="1120920" y="809042"/>
                </a:lnTo>
                <a:lnTo>
                  <a:pt x="1136794" y="766853"/>
                </a:lnTo>
                <a:lnTo>
                  <a:pt x="1149406" y="723344"/>
                </a:lnTo>
                <a:lnTo>
                  <a:pt x="1158631" y="678685"/>
                </a:lnTo>
                <a:lnTo>
                  <a:pt x="1164343" y="633049"/>
                </a:lnTo>
                <a:lnTo>
                  <a:pt x="1166419" y="586607"/>
                </a:lnTo>
                <a:lnTo>
                  <a:pt x="1164733" y="539530"/>
                </a:lnTo>
                <a:lnTo>
                  <a:pt x="1159161" y="491992"/>
                </a:lnTo>
                <a:lnTo>
                  <a:pt x="1149770" y="445056"/>
                </a:lnTo>
                <a:lnTo>
                  <a:pt x="1136826" y="399761"/>
                </a:lnTo>
                <a:lnTo>
                  <a:pt x="1120500" y="356232"/>
                </a:lnTo>
                <a:lnTo>
                  <a:pt x="1100965" y="314594"/>
                </a:lnTo>
                <a:lnTo>
                  <a:pt x="1078392" y="274970"/>
                </a:lnTo>
                <a:lnTo>
                  <a:pt x="1052952" y="237487"/>
                </a:lnTo>
                <a:lnTo>
                  <a:pt x="1024818" y="202268"/>
                </a:lnTo>
                <a:lnTo>
                  <a:pt x="994160" y="169438"/>
                </a:lnTo>
                <a:lnTo>
                  <a:pt x="961152" y="139122"/>
                </a:lnTo>
                <a:lnTo>
                  <a:pt x="925963" y="111446"/>
                </a:lnTo>
                <a:lnTo>
                  <a:pt x="888767" y="86533"/>
                </a:lnTo>
                <a:lnTo>
                  <a:pt x="849735" y="64508"/>
                </a:lnTo>
                <a:lnTo>
                  <a:pt x="809039" y="45496"/>
                </a:lnTo>
                <a:lnTo>
                  <a:pt x="766849" y="29622"/>
                </a:lnTo>
                <a:lnTo>
                  <a:pt x="723339" y="17011"/>
                </a:lnTo>
                <a:lnTo>
                  <a:pt x="678679" y="7787"/>
                </a:lnTo>
                <a:lnTo>
                  <a:pt x="633041" y="2075"/>
                </a:lnTo>
                <a:lnTo>
                  <a:pt x="586597" y="0"/>
                </a:lnTo>
                <a:lnTo>
                  <a:pt x="539520" y="1686"/>
                </a:lnTo>
                <a:lnTo>
                  <a:pt x="491979" y="7258"/>
                </a:lnTo>
                <a:lnTo>
                  <a:pt x="445045" y="16649"/>
                </a:lnTo>
                <a:lnTo>
                  <a:pt x="399752" y="29593"/>
                </a:lnTo>
                <a:lnTo>
                  <a:pt x="356225" y="45919"/>
                </a:lnTo>
                <a:lnTo>
                  <a:pt x="314587" y="65454"/>
                </a:lnTo>
                <a:lnTo>
                  <a:pt x="274965" y="88027"/>
                </a:lnTo>
                <a:lnTo>
                  <a:pt x="237482" y="113467"/>
                </a:lnTo>
                <a:lnTo>
                  <a:pt x="202264" y="141601"/>
                </a:lnTo>
                <a:lnTo>
                  <a:pt x="169435" y="172258"/>
                </a:lnTo>
                <a:lnTo>
                  <a:pt x="139120" y="205266"/>
                </a:lnTo>
                <a:lnTo>
                  <a:pt x="111444" y="240454"/>
                </a:lnTo>
                <a:lnTo>
                  <a:pt x="86532" y="277649"/>
                </a:lnTo>
                <a:lnTo>
                  <a:pt x="64507" y="316681"/>
                </a:lnTo>
                <a:lnTo>
                  <a:pt x="45496" y="357377"/>
                </a:lnTo>
                <a:lnTo>
                  <a:pt x="29622" y="399566"/>
                </a:lnTo>
                <a:lnTo>
                  <a:pt x="17011" y="443075"/>
                </a:lnTo>
                <a:lnTo>
                  <a:pt x="7787" y="487734"/>
                </a:lnTo>
                <a:lnTo>
                  <a:pt x="2075" y="533370"/>
                </a:lnTo>
                <a:lnTo>
                  <a:pt x="0" y="579812"/>
                </a:lnTo>
                <a:lnTo>
                  <a:pt x="1686" y="626889"/>
                </a:lnTo>
                <a:lnTo>
                  <a:pt x="7258" y="674427"/>
                </a:lnTo>
                <a:lnTo>
                  <a:pt x="16649" y="721363"/>
                </a:lnTo>
                <a:lnTo>
                  <a:pt x="29593" y="766658"/>
                </a:lnTo>
                <a:lnTo>
                  <a:pt x="45919" y="810187"/>
                </a:lnTo>
                <a:lnTo>
                  <a:pt x="65454" y="851825"/>
                </a:lnTo>
                <a:lnTo>
                  <a:pt x="88027" y="891449"/>
                </a:lnTo>
                <a:lnTo>
                  <a:pt x="113467" y="928932"/>
                </a:lnTo>
                <a:lnTo>
                  <a:pt x="141601" y="964151"/>
                </a:lnTo>
                <a:lnTo>
                  <a:pt x="172258" y="996981"/>
                </a:lnTo>
                <a:lnTo>
                  <a:pt x="205266" y="1027297"/>
                </a:lnTo>
                <a:lnTo>
                  <a:pt x="240454" y="1054973"/>
                </a:lnTo>
                <a:lnTo>
                  <a:pt x="277649" y="1079886"/>
                </a:lnTo>
                <a:lnTo>
                  <a:pt x="316681" y="1101911"/>
                </a:lnTo>
                <a:lnTo>
                  <a:pt x="357377" y="1120923"/>
                </a:lnTo>
                <a:lnTo>
                  <a:pt x="399566" y="1136797"/>
                </a:lnTo>
                <a:lnTo>
                  <a:pt x="443075" y="1149408"/>
                </a:lnTo>
                <a:lnTo>
                  <a:pt x="487734" y="1158632"/>
                </a:lnTo>
                <a:lnTo>
                  <a:pt x="533370" y="1164344"/>
                </a:lnTo>
                <a:lnTo>
                  <a:pt x="579812" y="1166419"/>
                </a:lnTo>
                <a:lnTo>
                  <a:pt x="626889" y="1164733"/>
                </a:lnTo>
                <a:lnTo>
                  <a:pt x="674427" y="1159161"/>
                </a:lnTo>
                <a:close/>
              </a:path>
            </a:pathLst>
          </a:custGeom>
          <a:ln w="60134">
            <a:solidFill>
              <a:srgbClr val="1268B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 rot="21060000">
            <a:off x="5924912" y="7138665"/>
            <a:ext cx="569654" cy="2108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660"/>
              </a:lnSpc>
            </a:pPr>
            <a:r>
              <a:rPr dirty="0" sz="1650">
                <a:solidFill>
                  <a:srgbClr val="FFFFFF"/>
                </a:solidFill>
                <a:latin typeface="Century Gothic"/>
                <a:cs typeface="Century Gothic"/>
              </a:rPr>
              <a:t>large</a:t>
            </a:r>
            <a:endParaRPr sz="1650">
              <a:latin typeface="Century Gothic"/>
              <a:cs typeface="Century Gothic"/>
            </a:endParaRPr>
          </a:p>
        </p:txBody>
      </p:sp>
      <p:sp>
        <p:nvSpPr>
          <p:cNvPr id="15" name="object 15"/>
          <p:cNvSpPr txBox="1"/>
          <p:nvPr/>
        </p:nvSpPr>
        <p:spPr>
          <a:xfrm rot="21060000">
            <a:off x="5999474" y="7380814"/>
            <a:ext cx="497400" cy="2108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660"/>
              </a:lnSpc>
            </a:pPr>
            <a:r>
              <a:rPr dirty="0" sz="1650" spc="-5">
                <a:solidFill>
                  <a:srgbClr val="FFFFFF"/>
                </a:solidFill>
                <a:latin typeface="Century Gothic"/>
                <a:cs typeface="Century Gothic"/>
              </a:rPr>
              <a:t>print</a:t>
            </a:r>
            <a:endParaRPr sz="1650">
              <a:latin typeface="Century Gothic"/>
              <a:cs typeface="Century Gothic"/>
            </a:endParaRPr>
          </a:p>
        </p:txBody>
      </p:sp>
      <p:sp>
        <p:nvSpPr>
          <p:cNvPr id="16" name="object 16"/>
          <p:cNvSpPr txBox="1"/>
          <p:nvPr/>
        </p:nvSpPr>
        <p:spPr>
          <a:xfrm rot="21060000">
            <a:off x="6019916" y="7622963"/>
            <a:ext cx="532715" cy="2108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660"/>
              </a:lnSpc>
            </a:pPr>
            <a:r>
              <a:rPr dirty="0" sz="1650">
                <a:solidFill>
                  <a:srgbClr val="FFFFFF"/>
                </a:solidFill>
                <a:latin typeface="Century Gothic"/>
                <a:cs typeface="Century Gothic"/>
              </a:rPr>
              <a:t>area</a:t>
            </a:r>
            <a:endParaRPr sz="1650">
              <a:latin typeface="Century Gothic"/>
              <a:cs typeface="Century Gothic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587175" y="1267198"/>
            <a:ext cx="0" cy="7042150"/>
          </a:xfrm>
          <a:custGeom>
            <a:avLst/>
            <a:gdLst/>
            <a:ahLst/>
            <a:cxnLst/>
            <a:rect l="l" t="t" r="r" b="b"/>
            <a:pathLst>
              <a:path w="0" h="7042150">
                <a:moveTo>
                  <a:pt x="0" y="7041603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70879" y="1267889"/>
            <a:ext cx="6624955" cy="0"/>
          </a:xfrm>
          <a:custGeom>
            <a:avLst/>
            <a:gdLst/>
            <a:ahLst/>
            <a:cxnLst/>
            <a:rect l="l" t="t" r="r" b="b"/>
            <a:pathLst>
              <a:path w="6624955" h="0">
                <a:moveTo>
                  <a:pt x="0" y="0"/>
                </a:moveTo>
                <a:lnTo>
                  <a:pt x="6624713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71600" y="831917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2019-10-16T01:40:24Z</dcterms:created>
  <dcterms:modified xsi:type="dcterms:W3CDTF">2019-10-16T01:40:24Z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2018-10-23T00:00:00Z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2019-10-16T00:00:00Z</vt:filetime>
  </property>
</Properties>
</file>