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71233" y="1267206"/>
            <a:ext cx="4115168" cy="21887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91400" y="3606256"/>
            <a:ext cx="3788629" cy="31026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431292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FA115B</a:t>
            </a:r>
            <a:r>
              <a:rPr dirty="0" sz="5000" spc="-515"/>
              <a:t> </a:t>
            </a:r>
            <a:r>
              <a:rPr dirty="0"/>
              <a:t>First Aid Kit </a:t>
            </a:r>
            <a:r>
              <a:rPr dirty="0" spc="-5"/>
              <a:t>45pc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0159" y="6786428"/>
            <a:ext cx="4117975" cy="0"/>
          </a:xfrm>
          <a:custGeom>
            <a:avLst/>
            <a:gdLst/>
            <a:ahLst/>
            <a:cxnLst/>
            <a:rect l="l" t="t" r="r" b="b"/>
            <a:pathLst>
              <a:path w="4117975" h="0">
                <a:moveTo>
                  <a:pt x="0" y="0"/>
                </a:moveTo>
                <a:lnTo>
                  <a:pt x="411768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08825" y="6786725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90">
                <a:moveTo>
                  <a:pt x="0" y="1532877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1600" y="3456777"/>
            <a:ext cx="4112895" cy="0"/>
          </a:xfrm>
          <a:custGeom>
            <a:avLst/>
            <a:gdLst/>
            <a:ahLst/>
            <a:cxnLst/>
            <a:rect l="l" t="t" r="r" b="b"/>
            <a:pathLst>
              <a:path w="4112895" h="0">
                <a:moveTo>
                  <a:pt x="0" y="0"/>
                </a:moveTo>
                <a:lnTo>
                  <a:pt x="411239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8175" y="6804500"/>
            <a:ext cx="231521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190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80mm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78486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48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29.5cm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66183" y="1382814"/>
            <a:ext cx="2153285" cy="1088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Always </a:t>
            </a:r>
            <a:r>
              <a:rPr dirty="0" sz="1000" spc="-5">
                <a:latin typeface="Century Gothic"/>
                <a:cs typeface="Century Gothic"/>
              </a:rPr>
              <a:t>be prepared with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large  45 piece promotional </a:t>
            </a:r>
            <a:r>
              <a:rPr dirty="0" sz="1000">
                <a:latin typeface="Century Gothic"/>
                <a:cs typeface="Century Gothic"/>
              </a:rPr>
              <a:t>First Aid</a:t>
            </a:r>
            <a:r>
              <a:rPr dirty="0" sz="1000" spc="-5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Kit.</a:t>
            </a:r>
            <a:endParaRPr sz="1000">
              <a:latin typeface="Century Gothic"/>
              <a:cs typeface="Century Gothic"/>
            </a:endParaRPr>
          </a:p>
          <a:p>
            <a:pPr marL="12700" marR="19177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Multiple compartments hold a  range of First Aid </a:t>
            </a:r>
            <a:r>
              <a:rPr dirty="0" sz="1000" spc="-5">
                <a:latin typeface="Century Gothic"/>
                <a:cs typeface="Century Gothic"/>
              </a:rPr>
              <a:t>items and </a:t>
            </a:r>
            <a:r>
              <a:rPr dirty="0" sz="1000">
                <a:latin typeface="Century Gothic"/>
                <a:cs typeface="Century Gothic"/>
              </a:rPr>
              <a:t>the  carry case </a:t>
            </a:r>
            <a:r>
              <a:rPr dirty="0" sz="1000" spc="-5">
                <a:latin typeface="Century Gothic"/>
                <a:cs typeface="Century Gothic"/>
              </a:rPr>
              <a:t>presents your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client's  </a:t>
            </a:r>
            <a:r>
              <a:rPr dirty="0" sz="1000" spc="-5">
                <a:latin typeface="Century Gothic"/>
                <a:cs typeface="Century Gothic"/>
              </a:rPr>
              <a:t>logo with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excellence.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57297" y="2723939"/>
            <a:ext cx="1935480" cy="434086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45pc </a:t>
            </a:r>
            <a:r>
              <a:rPr dirty="0" sz="1000">
                <a:latin typeface="Century Gothic"/>
                <a:cs typeface="Century Gothic"/>
              </a:rPr>
              <a:t>First Aid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Kit</a:t>
            </a:r>
            <a:endParaRPr sz="1000">
              <a:latin typeface="Century Gothic"/>
              <a:cs typeface="Century Gothic"/>
            </a:endParaRPr>
          </a:p>
          <a:p>
            <a:pPr marL="194945" marR="5080" indent="-182245">
              <a:lnSpc>
                <a:spcPct val="108300"/>
              </a:lnSpc>
              <a:spcBef>
                <a:spcPts val="2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Durable polyester </a:t>
            </a:r>
            <a:r>
              <a:rPr dirty="0" sz="1000">
                <a:latin typeface="Century Gothic"/>
                <a:cs typeface="Century Gothic"/>
              </a:rPr>
              <a:t>carry </a:t>
            </a:r>
            <a:r>
              <a:rPr dirty="0" sz="1000" spc="-5">
                <a:latin typeface="Century Gothic"/>
                <a:cs typeface="Century Gothic"/>
              </a:rPr>
              <a:t>bag  with </a:t>
            </a:r>
            <a:r>
              <a:rPr dirty="0" sz="1000">
                <a:latin typeface="Century Gothic"/>
                <a:cs typeface="Century Gothic"/>
              </a:rPr>
              <a:t>multiple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compartments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10x large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plasters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4x </a:t>
            </a:r>
            <a:r>
              <a:rPr dirty="0" sz="1000">
                <a:latin typeface="Century Gothic"/>
                <a:cs typeface="Century Gothic"/>
              </a:rPr>
              <a:t>knuckle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plasters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long adhesive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strip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4x alcohol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wipes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4x </a:t>
            </a:r>
            <a:r>
              <a:rPr dirty="0" sz="1000">
                <a:latin typeface="Century Gothic"/>
                <a:cs typeface="Century Gothic"/>
              </a:rPr>
              <a:t>moist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towelettes</a:t>
            </a:r>
            <a:endParaRPr sz="1000">
              <a:latin typeface="Century Gothic"/>
              <a:cs typeface="Century Gothic"/>
            </a:endParaRPr>
          </a:p>
          <a:p>
            <a:pPr marL="194945" marR="450850" indent="-182245">
              <a:lnSpc>
                <a:spcPct val="108300"/>
              </a:lnSpc>
              <a:spcBef>
                <a:spcPts val="2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20x </a:t>
            </a:r>
            <a:r>
              <a:rPr dirty="0" sz="1000">
                <a:latin typeface="Century Gothic"/>
                <a:cs typeface="Century Gothic"/>
              </a:rPr>
              <a:t>non-woven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pads  (4 packs </a:t>
            </a:r>
            <a:r>
              <a:rPr dirty="0" sz="1000">
                <a:latin typeface="Century Gothic"/>
                <a:cs typeface="Century Gothic"/>
              </a:rPr>
              <a:t>of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5)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2x </a:t>
            </a:r>
            <a:r>
              <a:rPr dirty="0" sz="1000">
                <a:latin typeface="Century Gothic"/>
                <a:cs typeface="Century Gothic"/>
              </a:rPr>
              <a:t>PBT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triangular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CPR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mask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2x pair latex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gloves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6x safety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pins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bandage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scissors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tweezers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paper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tape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emergency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blanket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First Aid note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pad</a:t>
            </a:r>
            <a:endParaRPr sz="1000">
              <a:latin typeface="Century Gothic"/>
              <a:cs typeface="Century Gothic"/>
            </a:endParaRPr>
          </a:p>
          <a:p>
            <a:pPr marL="194945" marR="530860" indent="-182245">
              <a:lnSpc>
                <a:spcPct val="108300"/>
              </a:lnSpc>
              <a:spcBef>
                <a:spcPts val="2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First Aid  </a:t>
            </a:r>
            <a:r>
              <a:rPr dirty="0" sz="1000" spc="-5">
                <a:latin typeface="Century Gothic"/>
                <a:cs typeface="Century Gothic"/>
              </a:rPr>
              <a:t>information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booklet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5699" y="7571546"/>
            <a:ext cx="60007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Red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87175" y="1267207"/>
            <a:ext cx="0" cy="7051675"/>
          </a:xfrm>
          <a:custGeom>
            <a:avLst/>
            <a:gdLst/>
            <a:ahLst/>
            <a:cxnLst/>
            <a:rect l="l" t="t" r="r" b="b"/>
            <a:pathLst>
              <a:path w="0" h="7051675">
                <a:moveTo>
                  <a:pt x="0" y="705167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09119" y="7556338"/>
            <a:ext cx="1278255" cy="0"/>
          </a:xfrm>
          <a:custGeom>
            <a:avLst/>
            <a:gdLst/>
            <a:ahLst/>
            <a:cxnLst/>
            <a:rect l="l" t="t" r="r" b="b"/>
            <a:pathLst>
              <a:path w="1278254" h="0">
                <a:moveTo>
                  <a:pt x="0" y="0"/>
                </a:moveTo>
                <a:lnTo>
                  <a:pt x="1278051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473899" y="6809996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120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45074" y="3206207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586597" y="0"/>
                </a:move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674" y="29622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666" y="1136826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lnTo>
                  <a:pt x="721361" y="1149770"/>
                </a:lnTo>
                <a:lnTo>
                  <a:pt x="766732" y="1136797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748" y="29593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45074" y="3206207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674427" y="1159161"/>
                </a:moveTo>
                <a:lnTo>
                  <a:pt x="721361" y="1149770"/>
                </a:lnTo>
                <a:lnTo>
                  <a:pt x="766655" y="1136826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849" y="29622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752" y="29593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566" y="1136797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close/>
              </a:path>
            </a:pathLst>
          </a:custGeom>
          <a:ln w="6013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060000">
            <a:off x="3306912" y="3423998"/>
            <a:ext cx="569654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>
                <a:solidFill>
                  <a:srgbClr val="FFFFFF"/>
                </a:solidFill>
                <a:latin typeface="Century Gothic"/>
                <a:cs typeface="Century Gothic"/>
              </a:rPr>
              <a:t>large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3381474" y="3666148"/>
            <a:ext cx="497400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 spc="-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3401916" y="3908297"/>
            <a:ext cx="532715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>
                <a:solidFill>
                  <a:srgbClr val="FFFFFF"/>
                </a:solidFill>
                <a:latin typeface="Century Gothic"/>
                <a:cs typeface="Century Gothic"/>
              </a:rPr>
              <a:t>area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2019-10-16T01:39:32Z</dcterms:created>
  <dcterms:modified xsi:type="dcterms:W3CDTF">2019-10-16T01:39:32Z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2018-12-11T00:00:00Z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