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09827" y="1270770"/>
            <a:ext cx="6583605" cy="1979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79050" y="3838663"/>
            <a:ext cx="3483278" cy="25263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905" y="311353"/>
            <a:ext cx="628903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905" y="311353"/>
            <a:ext cx="516128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FA110</a:t>
            </a:r>
            <a:r>
              <a:rPr dirty="0" sz="5000" spc="-515"/>
              <a:t> </a:t>
            </a:r>
            <a:r>
              <a:rPr dirty="0"/>
              <a:t>First Aid CPR Mask Keyring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61159" y="67864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52825" y="1271064"/>
            <a:ext cx="0" cy="7049134"/>
          </a:xfrm>
          <a:custGeom>
            <a:avLst/>
            <a:gdLst/>
            <a:ahLst/>
            <a:cxnLst/>
            <a:rect l="l" t="t" r="r" b="b"/>
            <a:pathLst>
              <a:path w="0" h="7049134">
                <a:moveTo>
                  <a:pt x="0" y="704853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7950" y="3253577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4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9183" y="6797823"/>
            <a:ext cx="2222500" cy="1367155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3700"/>
              </a:lnSpc>
              <a:spcBef>
                <a:spcPts val="505"/>
              </a:spcBef>
            </a:pPr>
            <a:r>
              <a:rPr dirty="0" sz="1100" spc="-25">
                <a:latin typeface="Century Gothic"/>
                <a:cs typeface="Century Gothic"/>
              </a:rPr>
              <a:t>Product Dimension: </a:t>
            </a:r>
            <a:r>
              <a:rPr dirty="0" sz="1100" spc="-15">
                <a:latin typeface="Century Gothic"/>
                <a:cs typeface="Century Gothic"/>
              </a:rPr>
              <a:t>65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15">
                <a:latin typeface="Century Gothic"/>
                <a:cs typeface="Century Gothic"/>
              </a:rPr>
              <a:t>50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229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5mm  Shipping Carton </a:t>
            </a:r>
            <a:r>
              <a:rPr dirty="0" sz="1100" spc="-20">
                <a:latin typeface="Century Gothic"/>
                <a:cs typeface="Century Gothic"/>
              </a:rPr>
              <a:t>Qty: </a:t>
            </a:r>
            <a:r>
              <a:rPr dirty="0" sz="1100" spc="-25">
                <a:latin typeface="Century Gothic"/>
                <a:cs typeface="Century Gothic"/>
              </a:rPr>
              <a:t>500  Shipping Carton</a:t>
            </a:r>
            <a:r>
              <a:rPr dirty="0" sz="1100" spc="-7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Size:</a:t>
            </a:r>
            <a:endParaRPr sz="1100">
              <a:latin typeface="Century Gothic"/>
              <a:cs typeface="Century Gothic"/>
            </a:endParaRPr>
          </a:p>
          <a:p>
            <a:pPr marL="12700" marR="621665">
              <a:lnSpc>
                <a:spcPct val="113700"/>
              </a:lnSpc>
            </a:pPr>
            <a:r>
              <a:rPr dirty="0" sz="1100" spc="-20">
                <a:latin typeface="Century Gothic"/>
                <a:cs typeface="Century Gothic"/>
              </a:rPr>
              <a:t>50x </a:t>
            </a:r>
            <a:r>
              <a:rPr dirty="0" sz="1100" spc="-15">
                <a:latin typeface="Century Gothic"/>
                <a:cs typeface="Century Gothic"/>
              </a:rPr>
              <a:t>40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20">
                <a:latin typeface="Century Gothic"/>
                <a:cs typeface="Century Gothic"/>
              </a:rPr>
              <a:t>30cm </a:t>
            </a:r>
            <a:r>
              <a:rPr dirty="0" sz="1100" spc="-25">
                <a:latin typeface="Century Gothic"/>
                <a:cs typeface="Century Gothic"/>
              </a:rPr>
              <a:t>(LxWxH)  Carton Weight </a:t>
            </a:r>
            <a:r>
              <a:rPr dirty="0" sz="1100" spc="-20">
                <a:latin typeface="Century Gothic"/>
                <a:cs typeface="Century Gothic"/>
              </a:rPr>
              <a:t>(kg):</a:t>
            </a:r>
            <a:r>
              <a:rPr dirty="0" sz="1100" spc="-13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11.5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299" y="3379635"/>
            <a:ext cx="2585720" cy="261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paramedics,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indeed anyone  working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scenario where </a:t>
            </a:r>
            <a:r>
              <a:rPr dirty="0" sz="1000">
                <a:latin typeface="Century Gothic"/>
                <a:cs typeface="Century Gothic"/>
              </a:rPr>
              <a:t>the most  extreme of emergencies might occur,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this  CPR mask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First Aid </a:t>
            </a:r>
            <a:r>
              <a:rPr dirty="0" sz="1000" spc="-5">
                <a:latin typeface="Century Gothic"/>
                <a:cs typeface="Century Gothic"/>
              </a:rPr>
              <a:t>information  booklet, within </a:t>
            </a:r>
            <a:r>
              <a:rPr dirty="0" sz="1000">
                <a:latin typeface="Century Gothic"/>
                <a:cs typeface="Century Gothic"/>
              </a:rPr>
              <a:t>a compact </a:t>
            </a:r>
            <a:r>
              <a:rPr dirty="0" sz="1000" spc="-5">
                <a:latin typeface="Century Gothic"/>
                <a:cs typeface="Century Gothic"/>
              </a:rPr>
              <a:t>package </a:t>
            </a:r>
            <a:r>
              <a:rPr dirty="0" sz="1000">
                <a:latin typeface="Century Gothic"/>
                <a:cs typeface="Century Gothic"/>
              </a:rPr>
              <a:t>that  fits on a key ring, </a:t>
            </a:r>
            <a:r>
              <a:rPr dirty="0" sz="1000" spc="-5">
                <a:latin typeface="Century Gothic"/>
                <a:cs typeface="Century Gothic"/>
              </a:rPr>
              <a:t>presents </a:t>
            </a:r>
            <a:r>
              <a:rPr dirty="0" sz="1000">
                <a:latin typeface="Century Gothic"/>
                <a:cs typeface="Century Gothic"/>
              </a:rPr>
              <a:t>unique  exposure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logo.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CPR Mask 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Keyring</a:t>
            </a:r>
            <a:endParaRPr sz="1000">
              <a:latin typeface="Century Gothic"/>
              <a:cs typeface="Century Gothic"/>
            </a:endParaRPr>
          </a:p>
          <a:p>
            <a:pPr marL="194945" marR="1212850" indent="-182245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Durable polyester  pouch with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keyring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CPR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mask</a:t>
            </a:r>
            <a:endParaRPr sz="1000">
              <a:latin typeface="Century Gothic"/>
              <a:cs typeface="Century Gothic"/>
            </a:endParaRPr>
          </a:p>
          <a:p>
            <a:pPr marL="194945" marR="1181100" indent="-182245">
              <a:lnSpc>
                <a:spcPct val="108300"/>
              </a:lnSpc>
              <a:spcBef>
                <a:spcPts val="2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3299" y="68099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2299" y="6804499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81825" y="6786003"/>
            <a:ext cx="0" cy="1532255"/>
          </a:xfrm>
          <a:custGeom>
            <a:avLst/>
            <a:gdLst/>
            <a:ahLst/>
            <a:cxnLst/>
            <a:rect l="l" t="t" r="r" b="b"/>
            <a:pathLst>
              <a:path w="0" h="1532254">
                <a:moveTo>
                  <a:pt x="0" y="1532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58923" y="2516757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58923" y="2516757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4077586" y="2831371"/>
            <a:ext cx="474532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 spc="5">
                <a:solidFill>
                  <a:srgbClr val="FFFFFF"/>
                </a:solidFill>
                <a:latin typeface="Century Gothic"/>
                <a:cs typeface="Century Gothic"/>
              </a:rPr>
              <a:t>CPR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4062401" y="3039759"/>
            <a:ext cx="57083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 spc="5">
                <a:solidFill>
                  <a:srgbClr val="FFFFFF"/>
                </a:solidFill>
                <a:latin typeface="Century Gothic"/>
                <a:cs typeface="Century Gothic"/>
              </a:rPr>
              <a:t>mask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2019-10-16T01:25:45Z</dcterms:created>
  <dcterms:modified xsi:type="dcterms:W3CDTF">2019-10-16T01:25:45Z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