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48799" y="4500004"/>
            <a:ext cx="3644633" cy="228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566637" y="1536254"/>
            <a:ext cx="3408259" cy="27704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905" y="311353"/>
            <a:ext cx="6289039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6905" y="311353"/>
            <a:ext cx="472249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FA108</a:t>
            </a:r>
            <a:r>
              <a:rPr dirty="0" sz="5000" spc="-515"/>
              <a:t> </a:t>
            </a:r>
            <a:r>
              <a:rPr dirty="0"/>
              <a:t>First Aid Kit Large </a:t>
            </a:r>
            <a:r>
              <a:rPr dirty="0" spc="-5"/>
              <a:t>49pc</a:t>
            </a:r>
            <a:endParaRPr sz="5000"/>
          </a:p>
        </p:txBody>
      </p:sp>
      <p:sp>
        <p:nvSpPr>
          <p:cNvPr id="3" name="object 3"/>
          <p:cNvSpPr/>
          <p:nvPr/>
        </p:nvSpPr>
        <p:spPr>
          <a:xfrm>
            <a:off x="471600" y="6786428"/>
            <a:ext cx="6625590" cy="0"/>
          </a:xfrm>
          <a:custGeom>
            <a:avLst/>
            <a:gdLst/>
            <a:ahLst/>
            <a:cxnLst/>
            <a:rect l="l" t="t" r="r" b="b"/>
            <a:pathLst>
              <a:path w="6625590" h="0">
                <a:moveTo>
                  <a:pt x="0" y="0"/>
                </a:moveTo>
                <a:lnTo>
                  <a:pt x="662543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452825" y="1265400"/>
            <a:ext cx="0" cy="7054215"/>
          </a:xfrm>
          <a:custGeom>
            <a:avLst/>
            <a:gdLst/>
            <a:ahLst/>
            <a:cxnLst/>
            <a:rect l="l" t="t" r="r" b="b"/>
            <a:pathLst>
              <a:path w="0" h="7054215">
                <a:moveTo>
                  <a:pt x="0" y="705420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52399" y="4503177"/>
            <a:ext cx="3643629" cy="0"/>
          </a:xfrm>
          <a:custGeom>
            <a:avLst/>
            <a:gdLst/>
            <a:ahLst/>
            <a:cxnLst/>
            <a:rect l="l" t="t" r="r" b="b"/>
            <a:pathLst>
              <a:path w="3643629" h="0">
                <a:moveTo>
                  <a:pt x="0" y="0"/>
                </a:moveTo>
                <a:lnTo>
                  <a:pt x="3643198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42505" y="6808107"/>
            <a:ext cx="2315210" cy="1230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250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80mm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20</a:t>
            </a:r>
            <a:endParaRPr sz="1000">
              <a:latin typeface="Century Gothic"/>
              <a:cs typeface="Century Gothic"/>
            </a:endParaRPr>
          </a:p>
          <a:p>
            <a:pPr marL="12700" marR="902335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Size:  </a:t>
            </a:r>
            <a:r>
              <a:rPr dirty="0" sz="1000" spc="-5">
                <a:latin typeface="Century Gothic"/>
                <a:cs typeface="Century Gothic"/>
              </a:rPr>
              <a:t>57x 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47cm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13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9170" y="1382865"/>
            <a:ext cx="2304415" cy="4645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When emergency </a:t>
            </a:r>
            <a:r>
              <a:rPr dirty="0" sz="1000" spc="-5">
                <a:latin typeface="Century Gothic"/>
                <a:cs typeface="Century Gothic"/>
              </a:rPr>
              <a:t>strikes, </a:t>
            </a:r>
            <a:r>
              <a:rPr dirty="0" sz="1000">
                <a:latin typeface="Century Gothic"/>
                <a:cs typeface="Century Gothic"/>
              </a:rPr>
              <a:t>these first  </a:t>
            </a:r>
            <a:r>
              <a:rPr dirty="0" sz="1000" spc="-5">
                <a:latin typeface="Century Gothic"/>
                <a:cs typeface="Century Gothic"/>
              </a:rPr>
              <a:t>aid </a:t>
            </a:r>
            <a:r>
              <a:rPr dirty="0" sz="1000">
                <a:latin typeface="Century Gothic"/>
                <a:cs typeface="Century Gothic"/>
              </a:rPr>
              <a:t>kits </a:t>
            </a:r>
            <a:r>
              <a:rPr dirty="0" sz="1000" spc="-5">
                <a:latin typeface="Century Gothic"/>
                <a:cs typeface="Century Gothic"/>
              </a:rPr>
              <a:t>are ideal </a:t>
            </a:r>
            <a:r>
              <a:rPr dirty="0" sz="1000">
                <a:latin typeface="Century Gothic"/>
                <a:cs typeface="Century Gothic"/>
              </a:rPr>
              <a:t>to have on </a:t>
            </a:r>
            <a:r>
              <a:rPr dirty="0" sz="1000" spc="-5">
                <a:latin typeface="Century Gothic"/>
                <a:cs typeface="Century Gothic"/>
              </a:rPr>
              <a:t>standby; 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sensible and practical place </a:t>
            </a:r>
            <a:r>
              <a:rPr dirty="0" sz="1000">
                <a:latin typeface="Century Gothic"/>
                <a:cs typeface="Century Gothic"/>
              </a:rPr>
              <a:t>to  </a:t>
            </a:r>
            <a:r>
              <a:rPr dirty="0" sz="1000" spc="-5">
                <a:latin typeface="Century Gothic"/>
                <a:cs typeface="Century Gothic"/>
              </a:rPr>
              <a:t>position and promote your </a:t>
            </a:r>
            <a:r>
              <a:rPr dirty="0" sz="1000">
                <a:latin typeface="Century Gothic"/>
                <a:cs typeface="Century Gothic"/>
              </a:rPr>
              <a:t>client's  </a:t>
            </a:r>
            <a:r>
              <a:rPr dirty="0" sz="1000" spc="-5">
                <a:latin typeface="Century Gothic"/>
                <a:cs typeface="Century Gothic"/>
              </a:rPr>
              <a:t>brand in an </a:t>
            </a:r>
            <a:r>
              <a:rPr dirty="0" sz="1000">
                <a:latin typeface="Century Gothic"/>
                <a:cs typeface="Century Gothic"/>
              </a:rPr>
              <a:t>essential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area.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marL="201295" indent="-182880">
              <a:lnSpc>
                <a:spcPct val="100000"/>
              </a:lnSpc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49pc Emergency </a:t>
            </a:r>
            <a:r>
              <a:rPr dirty="0" sz="1000">
                <a:latin typeface="Century Gothic"/>
                <a:cs typeface="Century Gothic"/>
              </a:rPr>
              <a:t>First Aid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Pack</a:t>
            </a:r>
            <a:endParaRPr sz="1000">
              <a:latin typeface="Century Gothic"/>
              <a:cs typeface="Century Gothic"/>
            </a:endParaRPr>
          </a:p>
          <a:p>
            <a:pPr marL="20129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15x large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plasters</a:t>
            </a:r>
            <a:endParaRPr sz="1000">
              <a:latin typeface="Century Gothic"/>
              <a:cs typeface="Century Gothic"/>
            </a:endParaRPr>
          </a:p>
          <a:p>
            <a:pPr marL="201295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8x alcohol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wipes</a:t>
            </a:r>
            <a:endParaRPr sz="1000">
              <a:latin typeface="Century Gothic"/>
              <a:cs typeface="Century Gothic"/>
            </a:endParaRPr>
          </a:p>
          <a:p>
            <a:pPr marL="20129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4x </a:t>
            </a:r>
            <a:r>
              <a:rPr dirty="0" sz="1000">
                <a:latin typeface="Century Gothic"/>
                <a:cs typeface="Century Gothic"/>
              </a:rPr>
              <a:t>moist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towelettes</a:t>
            </a:r>
            <a:endParaRPr sz="1000">
              <a:latin typeface="Century Gothic"/>
              <a:cs typeface="Century Gothic"/>
            </a:endParaRPr>
          </a:p>
          <a:p>
            <a:pPr marL="201295" indent="-182880">
              <a:lnSpc>
                <a:spcPct val="100000"/>
              </a:lnSpc>
              <a:spcBef>
                <a:spcPts val="384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2x </a:t>
            </a:r>
            <a:r>
              <a:rPr dirty="0" sz="1000">
                <a:latin typeface="Century Gothic"/>
                <a:cs typeface="Century Gothic"/>
              </a:rPr>
              <a:t>PBT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bandages</a:t>
            </a:r>
            <a:endParaRPr sz="1000">
              <a:latin typeface="Century Gothic"/>
              <a:cs typeface="Century Gothic"/>
            </a:endParaRPr>
          </a:p>
          <a:p>
            <a:pPr marL="201295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triangular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bandage</a:t>
            </a:r>
            <a:endParaRPr sz="1000">
              <a:latin typeface="Century Gothic"/>
              <a:cs typeface="Century Gothic"/>
            </a:endParaRPr>
          </a:p>
          <a:p>
            <a:pPr marL="20129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10x </a:t>
            </a:r>
            <a:r>
              <a:rPr dirty="0" sz="1000">
                <a:latin typeface="Century Gothic"/>
                <a:cs typeface="Century Gothic"/>
              </a:rPr>
              <a:t>non-woven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pads</a:t>
            </a:r>
            <a:endParaRPr sz="1000">
              <a:latin typeface="Century Gothic"/>
              <a:cs typeface="Century Gothic"/>
            </a:endParaRPr>
          </a:p>
          <a:p>
            <a:pPr marL="201295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1x pair latex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gloves</a:t>
            </a:r>
            <a:endParaRPr sz="1000">
              <a:latin typeface="Century Gothic"/>
              <a:cs typeface="Century Gothic"/>
            </a:endParaRPr>
          </a:p>
          <a:p>
            <a:pPr marL="20129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2x safety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pins</a:t>
            </a:r>
            <a:endParaRPr sz="1000">
              <a:latin typeface="Century Gothic"/>
              <a:cs typeface="Century Gothic"/>
            </a:endParaRPr>
          </a:p>
          <a:p>
            <a:pPr marL="201295" indent="-182880">
              <a:lnSpc>
                <a:spcPct val="100000"/>
              </a:lnSpc>
              <a:spcBef>
                <a:spcPts val="384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1x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scissors</a:t>
            </a:r>
            <a:endParaRPr sz="1000">
              <a:latin typeface="Century Gothic"/>
              <a:cs typeface="Century Gothic"/>
            </a:endParaRPr>
          </a:p>
          <a:p>
            <a:pPr marL="201295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1x paper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tape</a:t>
            </a:r>
            <a:endParaRPr sz="1000">
              <a:latin typeface="Century Gothic"/>
              <a:cs typeface="Century Gothic"/>
            </a:endParaRPr>
          </a:p>
          <a:p>
            <a:pPr marL="20129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emergency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blanket</a:t>
            </a:r>
            <a:endParaRPr sz="1000">
              <a:latin typeface="Century Gothic"/>
              <a:cs typeface="Century Gothic"/>
            </a:endParaRPr>
          </a:p>
          <a:p>
            <a:pPr marL="201295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1x safety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vest</a:t>
            </a:r>
            <a:endParaRPr sz="1000">
              <a:latin typeface="Century Gothic"/>
              <a:cs typeface="Century Gothic"/>
            </a:endParaRPr>
          </a:p>
          <a:p>
            <a:pPr marL="201295" marR="868680" indent="-182880">
              <a:lnSpc>
                <a:spcPct val="108300"/>
              </a:lnSpc>
              <a:spcBef>
                <a:spcPts val="285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1x dynamo </a:t>
            </a:r>
            <a:r>
              <a:rPr dirty="0" sz="1000">
                <a:latin typeface="Century Gothic"/>
                <a:cs typeface="Century Gothic"/>
              </a:rPr>
              <a:t>torch  </a:t>
            </a:r>
            <a:r>
              <a:rPr dirty="0" sz="1000" spc="-5">
                <a:latin typeface="Century Gothic"/>
                <a:cs typeface="Century Gothic"/>
              </a:rPr>
              <a:t>with internal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battery</a:t>
            </a:r>
            <a:endParaRPr sz="1000">
              <a:latin typeface="Century Gothic"/>
              <a:cs typeface="Century Gothic"/>
            </a:endParaRPr>
          </a:p>
          <a:p>
            <a:pPr marL="201295" marR="1395730" indent="-182880">
              <a:lnSpc>
                <a:spcPct val="108300"/>
              </a:lnSpc>
              <a:spcBef>
                <a:spcPts val="284"/>
              </a:spcBef>
              <a:buChar char="•"/>
              <a:tabLst>
                <a:tab pos="201295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First Aid  </a:t>
            </a:r>
            <a:r>
              <a:rPr dirty="0" sz="1000" spc="-5">
                <a:latin typeface="Century Gothic"/>
                <a:cs typeface="Century Gothic"/>
              </a:rPr>
              <a:t>information  booklet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23297" y="6797287"/>
            <a:ext cx="1243330" cy="8750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Screen: 190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85mm  </a:t>
            </a:r>
            <a:r>
              <a:rPr dirty="0" sz="1000">
                <a:latin typeface="Century Gothic"/>
                <a:cs typeface="Century Gothic"/>
              </a:rPr>
              <a:t>Full Colour </a:t>
            </a:r>
            <a:r>
              <a:rPr dirty="0" sz="1000" spc="-5">
                <a:latin typeface="Century Gothic"/>
                <a:cs typeface="Century Gothic"/>
              </a:rPr>
              <a:t>Digital:  80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52299" y="6804499"/>
            <a:ext cx="60007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Colour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81825" y="6786003"/>
            <a:ext cx="0" cy="1532255"/>
          </a:xfrm>
          <a:custGeom>
            <a:avLst/>
            <a:gdLst/>
            <a:ahLst/>
            <a:cxnLst/>
            <a:rect l="l" t="t" r="r" b="b"/>
            <a:pathLst>
              <a:path w="0" h="1532254">
                <a:moveTo>
                  <a:pt x="0" y="1532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94999" y="4089002"/>
            <a:ext cx="1837689" cy="1837689"/>
          </a:xfrm>
          <a:custGeom>
            <a:avLst/>
            <a:gdLst/>
            <a:ahLst/>
            <a:cxnLst/>
            <a:rect l="l" t="t" r="r" b="b"/>
            <a:pathLst>
              <a:path w="1837689" h="1837689">
                <a:moveTo>
                  <a:pt x="918540" y="0"/>
                </a:moveTo>
                <a:lnTo>
                  <a:pt x="869756" y="1273"/>
                </a:lnTo>
                <a:lnTo>
                  <a:pt x="821636" y="5050"/>
                </a:lnTo>
                <a:lnTo>
                  <a:pt x="774243" y="11268"/>
                </a:lnTo>
                <a:lnTo>
                  <a:pt x="727640" y="19863"/>
                </a:lnTo>
                <a:lnTo>
                  <a:pt x="681891" y="30772"/>
                </a:lnTo>
                <a:lnTo>
                  <a:pt x="637059" y="43931"/>
                </a:lnTo>
                <a:lnTo>
                  <a:pt x="593207" y="59276"/>
                </a:lnTo>
                <a:lnTo>
                  <a:pt x="550399" y="76745"/>
                </a:lnTo>
                <a:lnTo>
                  <a:pt x="508700" y="96273"/>
                </a:lnTo>
                <a:lnTo>
                  <a:pt x="468171" y="117798"/>
                </a:lnTo>
                <a:lnTo>
                  <a:pt x="428876" y="141256"/>
                </a:lnTo>
                <a:lnTo>
                  <a:pt x="390880" y="166583"/>
                </a:lnTo>
                <a:lnTo>
                  <a:pt x="354245" y="193716"/>
                </a:lnTo>
                <a:lnTo>
                  <a:pt x="319036" y="222591"/>
                </a:lnTo>
                <a:lnTo>
                  <a:pt x="285314" y="253145"/>
                </a:lnTo>
                <a:lnTo>
                  <a:pt x="253145" y="285314"/>
                </a:lnTo>
                <a:lnTo>
                  <a:pt x="222591" y="319036"/>
                </a:lnTo>
                <a:lnTo>
                  <a:pt x="193716" y="354245"/>
                </a:lnTo>
                <a:lnTo>
                  <a:pt x="166583" y="390880"/>
                </a:lnTo>
                <a:lnTo>
                  <a:pt x="141256" y="428876"/>
                </a:lnTo>
                <a:lnTo>
                  <a:pt x="117798" y="468171"/>
                </a:lnTo>
                <a:lnTo>
                  <a:pt x="96273" y="508700"/>
                </a:lnTo>
                <a:lnTo>
                  <a:pt x="76745" y="550399"/>
                </a:lnTo>
                <a:lnTo>
                  <a:pt x="59276" y="593207"/>
                </a:lnTo>
                <a:lnTo>
                  <a:pt x="43931" y="637059"/>
                </a:lnTo>
                <a:lnTo>
                  <a:pt x="30772" y="681891"/>
                </a:lnTo>
                <a:lnTo>
                  <a:pt x="19863" y="727640"/>
                </a:lnTo>
                <a:lnTo>
                  <a:pt x="11268" y="774243"/>
                </a:lnTo>
                <a:lnTo>
                  <a:pt x="5050" y="821636"/>
                </a:lnTo>
                <a:lnTo>
                  <a:pt x="1273" y="869756"/>
                </a:lnTo>
                <a:lnTo>
                  <a:pt x="0" y="918540"/>
                </a:lnTo>
                <a:lnTo>
                  <a:pt x="1273" y="967323"/>
                </a:lnTo>
                <a:lnTo>
                  <a:pt x="5050" y="1015443"/>
                </a:lnTo>
                <a:lnTo>
                  <a:pt x="11268" y="1062836"/>
                </a:lnTo>
                <a:lnTo>
                  <a:pt x="19863" y="1109439"/>
                </a:lnTo>
                <a:lnTo>
                  <a:pt x="30772" y="1155189"/>
                </a:lnTo>
                <a:lnTo>
                  <a:pt x="43931" y="1200021"/>
                </a:lnTo>
                <a:lnTo>
                  <a:pt x="59276" y="1243872"/>
                </a:lnTo>
                <a:lnTo>
                  <a:pt x="76745" y="1286680"/>
                </a:lnTo>
                <a:lnTo>
                  <a:pt x="96273" y="1328380"/>
                </a:lnTo>
                <a:lnTo>
                  <a:pt x="117798" y="1368909"/>
                </a:lnTo>
                <a:lnTo>
                  <a:pt x="141256" y="1408203"/>
                </a:lnTo>
                <a:lnTo>
                  <a:pt x="166583" y="1446199"/>
                </a:lnTo>
                <a:lnTo>
                  <a:pt x="193716" y="1482834"/>
                </a:lnTo>
                <a:lnTo>
                  <a:pt x="222591" y="1518044"/>
                </a:lnTo>
                <a:lnTo>
                  <a:pt x="253145" y="1551765"/>
                </a:lnTo>
                <a:lnTo>
                  <a:pt x="285314" y="1583935"/>
                </a:lnTo>
                <a:lnTo>
                  <a:pt x="319036" y="1614489"/>
                </a:lnTo>
                <a:lnTo>
                  <a:pt x="354245" y="1643364"/>
                </a:lnTo>
                <a:lnTo>
                  <a:pt x="390880" y="1670497"/>
                </a:lnTo>
                <a:lnTo>
                  <a:pt x="428876" y="1695823"/>
                </a:lnTo>
                <a:lnTo>
                  <a:pt x="468171" y="1719281"/>
                </a:lnTo>
                <a:lnTo>
                  <a:pt x="508700" y="1740806"/>
                </a:lnTo>
                <a:lnTo>
                  <a:pt x="550399" y="1760334"/>
                </a:lnTo>
                <a:lnTo>
                  <a:pt x="593207" y="1777803"/>
                </a:lnTo>
                <a:lnTo>
                  <a:pt x="637059" y="1793149"/>
                </a:lnTo>
                <a:lnTo>
                  <a:pt x="681891" y="1806308"/>
                </a:lnTo>
                <a:lnTo>
                  <a:pt x="727640" y="1817216"/>
                </a:lnTo>
                <a:lnTo>
                  <a:pt x="774243" y="1825811"/>
                </a:lnTo>
                <a:lnTo>
                  <a:pt x="821636" y="1832029"/>
                </a:lnTo>
                <a:lnTo>
                  <a:pt x="869756" y="1835807"/>
                </a:lnTo>
                <a:lnTo>
                  <a:pt x="918540" y="1837080"/>
                </a:lnTo>
                <a:lnTo>
                  <a:pt x="967323" y="1835807"/>
                </a:lnTo>
                <a:lnTo>
                  <a:pt x="1015443" y="1832029"/>
                </a:lnTo>
                <a:lnTo>
                  <a:pt x="1062836" y="1825811"/>
                </a:lnTo>
                <a:lnTo>
                  <a:pt x="1109439" y="1817216"/>
                </a:lnTo>
                <a:lnTo>
                  <a:pt x="1155189" y="1806308"/>
                </a:lnTo>
                <a:lnTo>
                  <a:pt x="1200021" y="1793149"/>
                </a:lnTo>
                <a:lnTo>
                  <a:pt x="1243872" y="1777803"/>
                </a:lnTo>
                <a:lnTo>
                  <a:pt x="1286680" y="1760334"/>
                </a:lnTo>
                <a:lnTo>
                  <a:pt x="1328380" y="1740806"/>
                </a:lnTo>
                <a:lnTo>
                  <a:pt x="1368909" y="1719281"/>
                </a:lnTo>
                <a:lnTo>
                  <a:pt x="1408203" y="1695823"/>
                </a:lnTo>
                <a:lnTo>
                  <a:pt x="1446199" y="1670497"/>
                </a:lnTo>
                <a:lnTo>
                  <a:pt x="1482834" y="1643364"/>
                </a:lnTo>
                <a:lnTo>
                  <a:pt x="1518044" y="1614489"/>
                </a:lnTo>
                <a:lnTo>
                  <a:pt x="1551765" y="1583935"/>
                </a:lnTo>
                <a:lnTo>
                  <a:pt x="1583935" y="1551765"/>
                </a:lnTo>
                <a:lnTo>
                  <a:pt x="1614489" y="1518044"/>
                </a:lnTo>
                <a:lnTo>
                  <a:pt x="1643364" y="1482834"/>
                </a:lnTo>
                <a:lnTo>
                  <a:pt x="1670497" y="1446199"/>
                </a:lnTo>
                <a:lnTo>
                  <a:pt x="1695823" y="1408203"/>
                </a:lnTo>
                <a:lnTo>
                  <a:pt x="1719281" y="1368909"/>
                </a:lnTo>
                <a:lnTo>
                  <a:pt x="1740806" y="1328380"/>
                </a:lnTo>
                <a:lnTo>
                  <a:pt x="1760334" y="1286680"/>
                </a:lnTo>
                <a:lnTo>
                  <a:pt x="1777803" y="1243872"/>
                </a:lnTo>
                <a:lnTo>
                  <a:pt x="1793149" y="1200021"/>
                </a:lnTo>
                <a:lnTo>
                  <a:pt x="1806308" y="1155189"/>
                </a:lnTo>
                <a:lnTo>
                  <a:pt x="1817216" y="1109439"/>
                </a:lnTo>
                <a:lnTo>
                  <a:pt x="1825811" y="1062836"/>
                </a:lnTo>
                <a:lnTo>
                  <a:pt x="1832029" y="1015443"/>
                </a:lnTo>
                <a:lnTo>
                  <a:pt x="1835807" y="967323"/>
                </a:lnTo>
                <a:lnTo>
                  <a:pt x="1837080" y="918540"/>
                </a:lnTo>
                <a:lnTo>
                  <a:pt x="1835807" y="869756"/>
                </a:lnTo>
                <a:lnTo>
                  <a:pt x="1832029" y="821636"/>
                </a:lnTo>
                <a:lnTo>
                  <a:pt x="1825811" y="774243"/>
                </a:lnTo>
                <a:lnTo>
                  <a:pt x="1817216" y="727640"/>
                </a:lnTo>
                <a:lnTo>
                  <a:pt x="1806308" y="681891"/>
                </a:lnTo>
                <a:lnTo>
                  <a:pt x="1793149" y="637059"/>
                </a:lnTo>
                <a:lnTo>
                  <a:pt x="1777803" y="593207"/>
                </a:lnTo>
                <a:lnTo>
                  <a:pt x="1760334" y="550399"/>
                </a:lnTo>
                <a:lnTo>
                  <a:pt x="1740806" y="508700"/>
                </a:lnTo>
                <a:lnTo>
                  <a:pt x="1719281" y="468171"/>
                </a:lnTo>
                <a:lnTo>
                  <a:pt x="1695823" y="428876"/>
                </a:lnTo>
                <a:lnTo>
                  <a:pt x="1670497" y="390880"/>
                </a:lnTo>
                <a:lnTo>
                  <a:pt x="1643364" y="354245"/>
                </a:lnTo>
                <a:lnTo>
                  <a:pt x="1614489" y="319036"/>
                </a:lnTo>
                <a:lnTo>
                  <a:pt x="1583935" y="285314"/>
                </a:lnTo>
                <a:lnTo>
                  <a:pt x="1551765" y="253145"/>
                </a:lnTo>
                <a:lnTo>
                  <a:pt x="1518044" y="222591"/>
                </a:lnTo>
                <a:lnTo>
                  <a:pt x="1482834" y="193716"/>
                </a:lnTo>
                <a:lnTo>
                  <a:pt x="1446199" y="166583"/>
                </a:lnTo>
                <a:lnTo>
                  <a:pt x="1408203" y="141256"/>
                </a:lnTo>
                <a:lnTo>
                  <a:pt x="1368909" y="117798"/>
                </a:lnTo>
                <a:lnTo>
                  <a:pt x="1328380" y="96273"/>
                </a:lnTo>
                <a:lnTo>
                  <a:pt x="1286680" y="76745"/>
                </a:lnTo>
                <a:lnTo>
                  <a:pt x="1243872" y="59276"/>
                </a:lnTo>
                <a:lnTo>
                  <a:pt x="1200021" y="43931"/>
                </a:lnTo>
                <a:lnTo>
                  <a:pt x="1155189" y="30772"/>
                </a:lnTo>
                <a:lnTo>
                  <a:pt x="1109439" y="19863"/>
                </a:lnTo>
                <a:lnTo>
                  <a:pt x="1062836" y="11268"/>
                </a:lnTo>
                <a:lnTo>
                  <a:pt x="1015443" y="5050"/>
                </a:lnTo>
                <a:lnTo>
                  <a:pt x="967323" y="1273"/>
                </a:lnTo>
                <a:lnTo>
                  <a:pt x="9185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63510" y="4170553"/>
            <a:ext cx="1699396" cy="1699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94999" y="4089002"/>
            <a:ext cx="1837689" cy="1837689"/>
          </a:xfrm>
          <a:custGeom>
            <a:avLst/>
            <a:gdLst/>
            <a:ahLst/>
            <a:cxnLst/>
            <a:rect l="l" t="t" r="r" b="b"/>
            <a:pathLst>
              <a:path w="1837689" h="1837689">
                <a:moveTo>
                  <a:pt x="918540" y="1837080"/>
                </a:moveTo>
                <a:lnTo>
                  <a:pt x="967323" y="1835807"/>
                </a:lnTo>
                <a:lnTo>
                  <a:pt x="1015443" y="1832029"/>
                </a:lnTo>
                <a:lnTo>
                  <a:pt x="1062836" y="1825811"/>
                </a:lnTo>
                <a:lnTo>
                  <a:pt x="1109439" y="1817216"/>
                </a:lnTo>
                <a:lnTo>
                  <a:pt x="1155189" y="1806308"/>
                </a:lnTo>
                <a:lnTo>
                  <a:pt x="1200021" y="1793149"/>
                </a:lnTo>
                <a:lnTo>
                  <a:pt x="1243872" y="1777803"/>
                </a:lnTo>
                <a:lnTo>
                  <a:pt x="1286680" y="1760334"/>
                </a:lnTo>
                <a:lnTo>
                  <a:pt x="1328380" y="1740806"/>
                </a:lnTo>
                <a:lnTo>
                  <a:pt x="1368909" y="1719281"/>
                </a:lnTo>
                <a:lnTo>
                  <a:pt x="1408203" y="1695823"/>
                </a:lnTo>
                <a:lnTo>
                  <a:pt x="1446199" y="1670497"/>
                </a:lnTo>
                <a:lnTo>
                  <a:pt x="1482834" y="1643364"/>
                </a:lnTo>
                <a:lnTo>
                  <a:pt x="1518044" y="1614489"/>
                </a:lnTo>
                <a:lnTo>
                  <a:pt x="1551765" y="1583935"/>
                </a:lnTo>
                <a:lnTo>
                  <a:pt x="1583935" y="1551765"/>
                </a:lnTo>
                <a:lnTo>
                  <a:pt x="1614489" y="1518044"/>
                </a:lnTo>
                <a:lnTo>
                  <a:pt x="1643364" y="1482834"/>
                </a:lnTo>
                <a:lnTo>
                  <a:pt x="1670497" y="1446199"/>
                </a:lnTo>
                <a:lnTo>
                  <a:pt x="1695823" y="1408203"/>
                </a:lnTo>
                <a:lnTo>
                  <a:pt x="1719281" y="1368909"/>
                </a:lnTo>
                <a:lnTo>
                  <a:pt x="1740806" y="1328380"/>
                </a:lnTo>
                <a:lnTo>
                  <a:pt x="1760334" y="1286680"/>
                </a:lnTo>
                <a:lnTo>
                  <a:pt x="1777803" y="1243872"/>
                </a:lnTo>
                <a:lnTo>
                  <a:pt x="1793149" y="1200021"/>
                </a:lnTo>
                <a:lnTo>
                  <a:pt x="1806308" y="1155189"/>
                </a:lnTo>
                <a:lnTo>
                  <a:pt x="1817216" y="1109439"/>
                </a:lnTo>
                <a:lnTo>
                  <a:pt x="1825811" y="1062836"/>
                </a:lnTo>
                <a:lnTo>
                  <a:pt x="1832029" y="1015443"/>
                </a:lnTo>
                <a:lnTo>
                  <a:pt x="1835807" y="967323"/>
                </a:lnTo>
                <a:lnTo>
                  <a:pt x="1837080" y="918540"/>
                </a:lnTo>
                <a:lnTo>
                  <a:pt x="1835807" y="869756"/>
                </a:lnTo>
                <a:lnTo>
                  <a:pt x="1832029" y="821636"/>
                </a:lnTo>
                <a:lnTo>
                  <a:pt x="1825811" y="774243"/>
                </a:lnTo>
                <a:lnTo>
                  <a:pt x="1817216" y="727640"/>
                </a:lnTo>
                <a:lnTo>
                  <a:pt x="1806308" y="681891"/>
                </a:lnTo>
                <a:lnTo>
                  <a:pt x="1793149" y="637059"/>
                </a:lnTo>
                <a:lnTo>
                  <a:pt x="1777803" y="593207"/>
                </a:lnTo>
                <a:lnTo>
                  <a:pt x="1760334" y="550399"/>
                </a:lnTo>
                <a:lnTo>
                  <a:pt x="1740806" y="508700"/>
                </a:lnTo>
                <a:lnTo>
                  <a:pt x="1719281" y="468171"/>
                </a:lnTo>
                <a:lnTo>
                  <a:pt x="1695823" y="428876"/>
                </a:lnTo>
                <a:lnTo>
                  <a:pt x="1670497" y="390880"/>
                </a:lnTo>
                <a:lnTo>
                  <a:pt x="1643364" y="354245"/>
                </a:lnTo>
                <a:lnTo>
                  <a:pt x="1614489" y="319036"/>
                </a:lnTo>
                <a:lnTo>
                  <a:pt x="1583935" y="285314"/>
                </a:lnTo>
                <a:lnTo>
                  <a:pt x="1551765" y="253145"/>
                </a:lnTo>
                <a:lnTo>
                  <a:pt x="1518044" y="222591"/>
                </a:lnTo>
                <a:lnTo>
                  <a:pt x="1482834" y="193716"/>
                </a:lnTo>
                <a:lnTo>
                  <a:pt x="1446199" y="166583"/>
                </a:lnTo>
                <a:lnTo>
                  <a:pt x="1408203" y="141256"/>
                </a:lnTo>
                <a:lnTo>
                  <a:pt x="1368909" y="117798"/>
                </a:lnTo>
                <a:lnTo>
                  <a:pt x="1328380" y="96273"/>
                </a:lnTo>
                <a:lnTo>
                  <a:pt x="1286680" y="76745"/>
                </a:lnTo>
                <a:lnTo>
                  <a:pt x="1243872" y="59276"/>
                </a:lnTo>
                <a:lnTo>
                  <a:pt x="1200021" y="43931"/>
                </a:lnTo>
                <a:lnTo>
                  <a:pt x="1155189" y="30772"/>
                </a:lnTo>
                <a:lnTo>
                  <a:pt x="1109439" y="19863"/>
                </a:lnTo>
                <a:lnTo>
                  <a:pt x="1062836" y="11268"/>
                </a:lnTo>
                <a:lnTo>
                  <a:pt x="1015443" y="5050"/>
                </a:lnTo>
                <a:lnTo>
                  <a:pt x="967323" y="1273"/>
                </a:lnTo>
                <a:lnTo>
                  <a:pt x="918540" y="0"/>
                </a:lnTo>
                <a:lnTo>
                  <a:pt x="869756" y="1273"/>
                </a:lnTo>
                <a:lnTo>
                  <a:pt x="821636" y="5050"/>
                </a:lnTo>
                <a:lnTo>
                  <a:pt x="774243" y="11268"/>
                </a:lnTo>
                <a:lnTo>
                  <a:pt x="727640" y="19863"/>
                </a:lnTo>
                <a:lnTo>
                  <a:pt x="681891" y="30772"/>
                </a:lnTo>
                <a:lnTo>
                  <a:pt x="637059" y="43931"/>
                </a:lnTo>
                <a:lnTo>
                  <a:pt x="593207" y="59276"/>
                </a:lnTo>
                <a:lnTo>
                  <a:pt x="550399" y="76745"/>
                </a:lnTo>
                <a:lnTo>
                  <a:pt x="508700" y="96273"/>
                </a:lnTo>
                <a:lnTo>
                  <a:pt x="468171" y="117798"/>
                </a:lnTo>
                <a:lnTo>
                  <a:pt x="428876" y="141256"/>
                </a:lnTo>
                <a:lnTo>
                  <a:pt x="390880" y="166583"/>
                </a:lnTo>
                <a:lnTo>
                  <a:pt x="354245" y="193716"/>
                </a:lnTo>
                <a:lnTo>
                  <a:pt x="319036" y="222591"/>
                </a:lnTo>
                <a:lnTo>
                  <a:pt x="285314" y="253145"/>
                </a:lnTo>
                <a:lnTo>
                  <a:pt x="253145" y="285314"/>
                </a:lnTo>
                <a:lnTo>
                  <a:pt x="222591" y="319036"/>
                </a:lnTo>
                <a:lnTo>
                  <a:pt x="193716" y="354245"/>
                </a:lnTo>
                <a:lnTo>
                  <a:pt x="166583" y="390880"/>
                </a:lnTo>
                <a:lnTo>
                  <a:pt x="141256" y="428876"/>
                </a:lnTo>
                <a:lnTo>
                  <a:pt x="117798" y="468171"/>
                </a:lnTo>
                <a:lnTo>
                  <a:pt x="96273" y="508700"/>
                </a:lnTo>
                <a:lnTo>
                  <a:pt x="76745" y="550399"/>
                </a:lnTo>
                <a:lnTo>
                  <a:pt x="59276" y="593207"/>
                </a:lnTo>
                <a:lnTo>
                  <a:pt x="43931" y="637059"/>
                </a:lnTo>
                <a:lnTo>
                  <a:pt x="30772" y="681891"/>
                </a:lnTo>
                <a:lnTo>
                  <a:pt x="19863" y="727640"/>
                </a:lnTo>
                <a:lnTo>
                  <a:pt x="11268" y="774243"/>
                </a:lnTo>
                <a:lnTo>
                  <a:pt x="5050" y="821636"/>
                </a:lnTo>
                <a:lnTo>
                  <a:pt x="1273" y="869756"/>
                </a:lnTo>
                <a:lnTo>
                  <a:pt x="0" y="918540"/>
                </a:lnTo>
                <a:lnTo>
                  <a:pt x="1273" y="967323"/>
                </a:lnTo>
                <a:lnTo>
                  <a:pt x="5050" y="1015443"/>
                </a:lnTo>
                <a:lnTo>
                  <a:pt x="11268" y="1062836"/>
                </a:lnTo>
                <a:lnTo>
                  <a:pt x="19863" y="1109439"/>
                </a:lnTo>
                <a:lnTo>
                  <a:pt x="30772" y="1155189"/>
                </a:lnTo>
                <a:lnTo>
                  <a:pt x="43931" y="1200021"/>
                </a:lnTo>
                <a:lnTo>
                  <a:pt x="59276" y="1243872"/>
                </a:lnTo>
                <a:lnTo>
                  <a:pt x="76745" y="1286680"/>
                </a:lnTo>
                <a:lnTo>
                  <a:pt x="96273" y="1328380"/>
                </a:lnTo>
                <a:lnTo>
                  <a:pt x="117798" y="1368909"/>
                </a:lnTo>
                <a:lnTo>
                  <a:pt x="141256" y="1408203"/>
                </a:lnTo>
                <a:lnTo>
                  <a:pt x="166583" y="1446199"/>
                </a:lnTo>
                <a:lnTo>
                  <a:pt x="193716" y="1482834"/>
                </a:lnTo>
                <a:lnTo>
                  <a:pt x="222591" y="1518044"/>
                </a:lnTo>
                <a:lnTo>
                  <a:pt x="253145" y="1551765"/>
                </a:lnTo>
                <a:lnTo>
                  <a:pt x="285314" y="1583935"/>
                </a:lnTo>
                <a:lnTo>
                  <a:pt x="319036" y="1614489"/>
                </a:lnTo>
                <a:lnTo>
                  <a:pt x="354245" y="1643364"/>
                </a:lnTo>
                <a:lnTo>
                  <a:pt x="390880" y="1670497"/>
                </a:lnTo>
                <a:lnTo>
                  <a:pt x="428876" y="1695823"/>
                </a:lnTo>
                <a:lnTo>
                  <a:pt x="468171" y="1719281"/>
                </a:lnTo>
                <a:lnTo>
                  <a:pt x="508700" y="1740806"/>
                </a:lnTo>
                <a:lnTo>
                  <a:pt x="550399" y="1760334"/>
                </a:lnTo>
                <a:lnTo>
                  <a:pt x="593207" y="1777803"/>
                </a:lnTo>
                <a:lnTo>
                  <a:pt x="637059" y="1793149"/>
                </a:lnTo>
                <a:lnTo>
                  <a:pt x="681891" y="1806308"/>
                </a:lnTo>
                <a:lnTo>
                  <a:pt x="727640" y="1817216"/>
                </a:lnTo>
                <a:lnTo>
                  <a:pt x="774243" y="1825811"/>
                </a:lnTo>
                <a:lnTo>
                  <a:pt x="821636" y="1832029"/>
                </a:lnTo>
                <a:lnTo>
                  <a:pt x="869756" y="1835807"/>
                </a:lnTo>
                <a:lnTo>
                  <a:pt x="918540" y="1837080"/>
                </a:lnTo>
                <a:close/>
              </a:path>
            </a:pathLst>
          </a:custGeom>
          <a:ln w="60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94375" y="5489373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586597" y="0"/>
                </a:move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674" y="29622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666" y="1136826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lnTo>
                  <a:pt x="721361" y="1149770"/>
                </a:lnTo>
                <a:lnTo>
                  <a:pt x="766732" y="1136797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748" y="29593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094375" y="5489373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674427" y="1159161"/>
                </a:moveTo>
                <a:lnTo>
                  <a:pt x="721361" y="1149770"/>
                </a:lnTo>
                <a:lnTo>
                  <a:pt x="766655" y="1136826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849" y="29622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752" y="29593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566" y="1136797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close/>
              </a:path>
            </a:pathLst>
          </a:custGeom>
          <a:ln w="60134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 rot="21120000">
            <a:off x="2367183" y="5718914"/>
            <a:ext cx="543138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00"/>
              </a:lnSpc>
            </a:pPr>
            <a:r>
              <a:rPr dirty="0" sz="1500">
                <a:solidFill>
                  <a:srgbClr val="FFFFFF"/>
                </a:solidFill>
                <a:latin typeface="Century Gothic"/>
                <a:cs typeface="Century Gothic"/>
              </a:rPr>
              <a:t>great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120000">
            <a:off x="2357569" y="5942636"/>
            <a:ext cx="632614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00"/>
              </a:lnSpc>
            </a:pPr>
            <a:r>
              <a:rPr dirty="0" sz="1500">
                <a:solidFill>
                  <a:srgbClr val="FFFFFF"/>
                </a:solidFill>
                <a:latin typeface="Century Gothic"/>
                <a:cs typeface="Century Gothic"/>
              </a:rPr>
              <a:t>for</a:t>
            </a:r>
            <a:r>
              <a:rPr dirty="0" sz="1500" spc="-1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1851" sz="225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endParaRPr baseline="1851" sz="225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120000">
            <a:off x="2295730" y="6130811"/>
            <a:ext cx="815672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00"/>
              </a:lnSpc>
            </a:pPr>
            <a:r>
              <a:rPr dirty="0" sz="1500" spc="-5">
                <a:solidFill>
                  <a:srgbClr val="FFFFFF"/>
                </a:solidFill>
                <a:latin typeface="Century Gothic"/>
                <a:cs typeface="Century Gothic"/>
              </a:rPr>
              <a:t>work</a:t>
            </a:r>
            <a:r>
              <a:rPr dirty="0" sz="1500" spc="-1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1851" sz="2250" spc="-7">
                <a:solidFill>
                  <a:srgbClr val="FFFFFF"/>
                </a:solidFill>
                <a:latin typeface="Century Gothic"/>
                <a:cs typeface="Century Gothic"/>
              </a:rPr>
              <a:t>site</a:t>
            </a:r>
            <a:endParaRPr baseline="1851" sz="225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08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2019-10-16T01:25:00Z</dcterms:created>
  <dcterms:modified xsi:type="dcterms:W3CDTF">2019-10-16T01:25:00Z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2018-10-23T00:00:00Z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2019-10-16T00:00:00Z</vt:filetime>
  </property>
</Properties>
</file>