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37068" y="7137174"/>
            <a:ext cx="1564185" cy="12094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67994" y="1267206"/>
            <a:ext cx="4119841" cy="54702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503491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FA107</a:t>
            </a:r>
            <a:r>
              <a:rPr dirty="0" sz="5000" spc="-515"/>
              <a:t> </a:t>
            </a:r>
            <a:r>
              <a:rPr dirty="0"/>
              <a:t>First Aid Kit Medium </a:t>
            </a:r>
            <a:r>
              <a:rPr dirty="0" spc="-5"/>
              <a:t>23pc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0159" y="67864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07174" y="6786725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90">
                <a:moveTo>
                  <a:pt x="0" y="1532877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8000" y="3243177"/>
            <a:ext cx="4116070" cy="0"/>
          </a:xfrm>
          <a:custGeom>
            <a:avLst/>
            <a:gdLst/>
            <a:ahLst/>
            <a:cxnLst/>
            <a:rect l="l" t="t" r="r" b="b"/>
            <a:pathLst>
              <a:path w="4116070" h="0">
                <a:moveTo>
                  <a:pt x="0" y="0"/>
                </a:moveTo>
                <a:lnTo>
                  <a:pt x="411599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8175" y="6804500"/>
            <a:ext cx="231521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160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110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50mm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48</a:t>
            </a:r>
            <a:endParaRPr sz="1000">
              <a:latin typeface="Century Gothic"/>
              <a:cs typeface="Century Gothic"/>
            </a:endParaRPr>
          </a:p>
          <a:p>
            <a:pPr marL="12700" marR="890269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 </a:t>
            </a: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25cm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11.5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7297" y="1382814"/>
            <a:ext cx="2070735" cy="3743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955" marR="9525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When emergency </a:t>
            </a:r>
            <a:r>
              <a:rPr dirty="0" sz="1000" spc="-5">
                <a:latin typeface="Century Gothic"/>
                <a:cs typeface="Century Gothic"/>
              </a:rPr>
              <a:t>strikes, </a:t>
            </a:r>
            <a:r>
              <a:rPr dirty="0" sz="1000">
                <a:latin typeface="Century Gothic"/>
                <a:cs typeface="Century Gothic"/>
              </a:rPr>
              <a:t>these  first </a:t>
            </a:r>
            <a:r>
              <a:rPr dirty="0" sz="1000" spc="-5">
                <a:latin typeface="Century Gothic"/>
                <a:cs typeface="Century Gothic"/>
              </a:rPr>
              <a:t>aid </a:t>
            </a:r>
            <a:r>
              <a:rPr dirty="0" sz="1000">
                <a:latin typeface="Century Gothic"/>
                <a:cs typeface="Century Gothic"/>
              </a:rPr>
              <a:t>kits </a:t>
            </a:r>
            <a:r>
              <a:rPr dirty="0" sz="1000" spc="-5">
                <a:latin typeface="Century Gothic"/>
                <a:cs typeface="Century Gothic"/>
              </a:rPr>
              <a:t>are ideal </a:t>
            </a:r>
            <a:r>
              <a:rPr dirty="0" sz="1000">
                <a:latin typeface="Century Gothic"/>
                <a:cs typeface="Century Gothic"/>
              </a:rPr>
              <a:t>to have on  </a:t>
            </a:r>
            <a:r>
              <a:rPr dirty="0" sz="1000" spc="-5">
                <a:latin typeface="Century Gothic"/>
                <a:cs typeface="Century Gothic"/>
              </a:rPr>
              <a:t>standby;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sensible and  practical place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position and  promote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brand in an  </a:t>
            </a:r>
            <a:r>
              <a:rPr dirty="0" sz="1000">
                <a:latin typeface="Century Gothic"/>
                <a:cs typeface="Century Gothic"/>
              </a:rPr>
              <a:t>essential</a:t>
            </a:r>
            <a:r>
              <a:rPr dirty="0" sz="1000" spc="-5">
                <a:latin typeface="Century Gothic"/>
                <a:cs typeface="Century Gothic"/>
              </a:rPr>
              <a:t> area.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23pc Emergency </a:t>
            </a:r>
            <a:r>
              <a:rPr dirty="0" sz="1000">
                <a:latin typeface="Century Gothic"/>
                <a:cs typeface="Century Gothic"/>
              </a:rPr>
              <a:t>First Aid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Kit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5x large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plasters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4x alcohol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wipes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PBT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triangular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5x </a:t>
            </a:r>
            <a:r>
              <a:rPr dirty="0" sz="1000">
                <a:latin typeface="Century Gothic"/>
                <a:cs typeface="Century Gothic"/>
              </a:rPr>
              <a:t>non-woven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pads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pair latex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gloves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2x safety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pins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scissors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paper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tape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dynamo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torch</a:t>
            </a:r>
            <a:endParaRPr sz="1000">
              <a:latin typeface="Century Gothic"/>
              <a:cs typeface="Century Gothic"/>
            </a:endParaRPr>
          </a:p>
          <a:p>
            <a:pPr marL="19494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with internal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battery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First Aid </a:t>
            </a:r>
            <a:r>
              <a:rPr dirty="0" sz="1000" spc="-5">
                <a:latin typeface="Century Gothic"/>
                <a:cs typeface="Century Gothic"/>
              </a:rPr>
              <a:t>information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booklet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07299" y="6809996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115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60899" y="6804499"/>
            <a:ext cx="60007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87175" y="1267197"/>
            <a:ext cx="0" cy="7056120"/>
          </a:xfrm>
          <a:custGeom>
            <a:avLst/>
            <a:gdLst/>
            <a:ahLst/>
            <a:cxnLst/>
            <a:rect l="l" t="t" r="r" b="b"/>
            <a:pathLst>
              <a:path w="0" h="7056120">
                <a:moveTo>
                  <a:pt x="0" y="705600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97835" y="2331301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586597" y="0"/>
                </a:move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674" y="29622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666" y="1136826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lnTo>
                  <a:pt x="721361" y="1149770"/>
                </a:lnTo>
                <a:lnTo>
                  <a:pt x="766732" y="1136797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748" y="29593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97835" y="2331301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674427" y="1159161"/>
                </a:moveTo>
                <a:lnTo>
                  <a:pt x="721361" y="1149770"/>
                </a:lnTo>
                <a:lnTo>
                  <a:pt x="766655" y="1136826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849" y="29622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752" y="29593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566" y="1136797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close/>
              </a:path>
            </a:pathLst>
          </a:custGeom>
          <a:ln w="60134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120000">
            <a:off x="3170645" y="2560840"/>
            <a:ext cx="54313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great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3161031" y="2784563"/>
            <a:ext cx="632614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dirty="0" sz="1500" spc="-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1851" sz="225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endParaRPr baseline="1851" sz="22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120000">
            <a:off x="3099192" y="2972750"/>
            <a:ext cx="815672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 spc="-5">
                <a:solidFill>
                  <a:srgbClr val="FFFFFF"/>
                </a:solidFill>
                <a:latin typeface="Century Gothic"/>
                <a:cs typeface="Century Gothic"/>
              </a:rPr>
              <a:t>work</a:t>
            </a:r>
            <a:r>
              <a:rPr dirty="0" sz="1500" spc="-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1851" sz="2250" spc="-7">
                <a:solidFill>
                  <a:srgbClr val="FFFFFF"/>
                </a:solidFill>
                <a:latin typeface="Century Gothic"/>
                <a:cs typeface="Century Gothic"/>
              </a:rPr>
              <a:t>site</a:t>
            </a:r>
            <a:endParaRPr baseline="1851" sz="22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2019-10-16T01:24:19Z</dcterms:created>
  <dcterms:modified xsi:type="dcterms:W3CDTF">2019-10-16T01:24:19Z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