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71601" y="1267206"/>
            <a:ext cx="4116959" cy="26064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31092" y="4124871"/>
            <a:ext cx="3841376" cy="23793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9" y="311353"/>
            <a:ext cx="6271051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99" y="311353"/>
            <a:ext cx="555498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FA105</a:t>
            </a:r>
            <a:r>
              <a:rPr dirty="0" sz="5000" spc="-515"/>
              <a:t> </a:t>
            </a:r>
            <a:r>
              <a:rPr dirty="0" spc="-5"/>
              <a:t>23pc </a:t>
            </a:r>
            <a:r>
              <a:rPr dirty="0"/>
              <a:t>Compact First Aid Pack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0159" y="67864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35175" y="6786725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90">
                <a:moveTo>
                  <a:pt x="0" y="1532877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8000" y="3873177"/>
            <a:ext cx="4116070" cy="0"/>
          </a:xfrm>
          <a:custGeom>
            <a:avLst/>
            <a:gdLst/>
            <a:ahLst/>
            <a:cxnLst/>
            <a:rect l="l" t="t" r="r" b="b"/>
            <a:pathLst>
              <a:path w="4116070" h="0">
                <a:moveTo>
                  <a:pt x="0" y="0"/>
                </a:moveTo>
                <a:lnTo>
                  <a:pt x="411599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8175" y="6804500"/>
            <a:ext cx="2244725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160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40mm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100</a:t>
            </a:r>
            <a:endParaRPr sz="1000">
              <a:latin typeface="Century Gothic"/>
              <a:cs typeface="Century Gothic"/>
            </a:endParaRPr>
          </a:p>
          <a:p>
            <a:pPr marL="12700" marR="81978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 </a:t>
            </a:r>
            <a:r>
              <a:rPr dirty="0" sz="1000" spc="-5">
                <a:latin typeface="Century Gothic"/>
                <a:cs typeface="Century Gothic"/>
              </a:rPr>
              <a:t>43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39cm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7297" y="1382814"/>
            <a:ext cx="1972310" cy="3575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955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Practical, </a:t>
            </a:r>
            <a:r>
              <a:rPr dirty="0" sz="1000" spc="-5">
                <a:latin typeface="Century Gothic"/>
                <a:cs typeface="Century Gothic"/>
              </a:rPr>
              <a:t>portable </a:t>
            </a:r>
            <a:r>
              <a:rPr dirty="0" sz="1000">
                <a:latin typeface="Century Gothic"/>
                <a:cs typeface="Century Gothic"/>
              </a:rPr>
              <a:t>first </a:t>
            </a:r>
            <a:r>
              <a:rPr dirty="0" sz="1000" spc="-5">
                <a:latin typeface="Century Gothic"/>
                <a:cs typeface="Century Gothic"/>
              </a:rPr>
              <a:t>aid </a:t>
            </a:r>
            <a:r>
              <a:rPr dirty="0" sz="1000">
                <a:latin typeface="Century Gothic"/>
                <a:cs typeface="Century Gothic"/>
              </a:rPr>
              <a:t>kits  can </a:t>
            </a:r>
            <a:r>
              <a:rPr dirty="0" sz="1000" spc="-5">
                <a:latin typeface="Century Gothic"/>
                <a:cs typeface="Century Gothic"/>
              </a:rPr>
              <a:t>suit </a:t>
            </a:r>
            <a:r>
              <a:rPr dirty="0" sz="1000">
                <a:latin typeface="Century Gothic"/>
                <a:cs typeface="Century Gothic"/>
              </a:rPr>
              <a:t>a number of </a:t>
            </a:r>
            <a:r>
              <a:rPr dirty="0" sz="1000" spc="-5">
                <a:latin typeface="Century Gothic"/>
                <a:cs typeface="Century Gothic"/>
              </a:rPr>
              <a:t>scenarios;  promoting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brand in  </a:t>
            </a:r>
            <a:r>
              <a:rPr dirty="0" sz="1000">
                <a:latin typeface="Century Gothic"/>
                <a:cs typeface="Century Gothic"/>
              </a:rPr>
              <a:t>health </a:t>
            </a:r>
            <a:r>
              <a:rPr dirty="0" sz="1000" spc="-5">
                <a:latin typeface="Century Gothic"/>
                <a:cs typeface="Century Gothic"/>
              </a:rPr>
              <a:t>and well-being very  </a:t>
            </a:r>
            <a:r>
              <a:rPr dirty="0" sz="1000">
                <a:latin typeface="Century Gothic"/>
                <a:cs typeface="Century Gothic"/>
              </a:rPr>
              <a:t>effectively.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94945" marR="820419" indent="-182245">
              <a:lnSpc>
                <a:spcPct val="108300"/>
              </a:lnSpc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23pc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Compact  First Aid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Pack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5x small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4x alcohol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wipes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2x </a:t>
            </a:r>
            <a:r>
              <a:rPr dirty="0" sz="1000">
                <a:latin typeface="Century Gothic"/>
                <a:cs typeface="Century Gothic"/>
              </a:rPr>
              <a:t>moist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towelettes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PBT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triangular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5x </a:t>
            </a:r>
            <a:r>
              <a:rPr dirty="0" sz="1000">
                <a:latin typeface="Century Gothic"/>
                <a:cs typeface="Century Gothic"/>
              </a:rPr>
              <a:t>non-woven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pads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2x safety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pins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scissors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paper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tape</a:t>
            </a:r>
            <a:endParaRPr sz="1000">
              <a:latin typeface="Century Gothic"/>
              <a:cs typeface="Century Gothic"/>
            </a:endParaRPr>
          </a:p>
          <a:p>
            <a:pPr marL="194945" marR="567690" indent="-182245">
              <a:lnSpc>
                <a:spcPct val="108300"/>
              </a:lnSpc>
              <a:spcBef>
                <a:spcPts val="2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 </a:t>
            </a:r>
            <a:r>
              <a:rPr dirty="0" sz="1000" spc="-5">
                <a:latin typeface="Century Gothic"/>
                <a:cs typeface="Century Gothic"/>
              </a:rPr>
              <a:t>information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booklet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7299" y="6797287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60899" y="6804499"/>
            <a:ext cx="85661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Frosted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87175" y="1267198"/>
            <a:ext cx="0" cy="7042150"/>
          </a:xfrm>
          <a:custGeom>
            <a:avLst/>
            <a:gdLst/>
            <a:ahLst/>
            <a:cxnLst/>
            <a:rect l="l" t="t" r="r" b="b"/>
            <a:pathLst>
              <a:path w="0" h="7042150">
                <a:moveTo>
                  <a:pt x="0" y="704160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32873" y="5393612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32873" y="5393612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120000">
            <a:off x="4936865" y="5731229"/>
            <a:ext cx="89924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compact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4909492" y="5931989"/>
            <a:ext cx="1017482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500" spc="-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1851" sz="2250" spc="-7">
                <a:solidFill>
                  <a:srgbClr val="FFFFFF"/>
                </a:solidFill>
                <a:latin typeface="Century Gothic"/>
                <a:cs typeface="Century Gothic"/>
              </a:rPr>
              <a:t>portable</a:t>
            </a:r>
            <a:endParaRPr baseline="1851" sz="22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2018-11-06T02:46:52Z</dcterms:created>
  <dcterms:modified xsi:type="dcterms:W3CDTF">2018-11-06T02:46:52Z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2018-11-06T00:00:00Z</vt:filetime>
  </property>
</Properties>
</file>