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131997" y="1269009"/>
            <a:ext cx="3959986" cy="26639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283339" y="4225538"/>
            <a:ext cx="3716862" cy="23297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905" y="311353"/>
            <a:ext cx="6289039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905" y="311353"/>
            <a:ext cx="542607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FA104</a:t>
            </a:r>
            <a:r>
              <a:rPr dirty="0" sz="5000" spc="-515"/>
              <a:t> </a:t>
            </a:r>
            <a:r>
              <a:rPr dirty="0"/>
              <a:t>First Aid Kit Waterproof </a:t>
            </a:r>
            <a:r>
              <a:rPr dirty="0" spc="-5"/>
              <a:t>21pc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1600" y="67864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35175" y="1267203"/>
            <a:ext cx="0" cy="7052945"/>
          </a:xfrm>
          <a:custGeom>
            <a:avLst/>
            <a:gdLst/>
            <a:ahLst/>
            <a:cxnLst/>
            <a:rect l="l" t="t" r="r" b="b"/>
            <a:pathLst>
              <a:path w="0" h="7052945">
                <a:moveTo>
                  <a:pt x="0" y="7052398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35599" y="3936178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 h="0">
                <a:moveTo>
                  <a:pt x="0" y="0"/>
                </a:moveTo>
                <a:lnTo>
                  <a:pt x="395999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42505" y="6808107"/>
            <a:ext cx="231521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155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105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40mm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100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55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46.5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35.5cm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9170" y="1382865"/>
            <a:ext cx="1960245" cy="3848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Ideal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watersports </a:t>
            </a:r>
            <a:r>
              <a:rPr dirty="0" sz="1000">
                <a:latin typeface="Century Gothic"/>
                <a:cs typeface="Century Gothic"/>
              </a:rPr>
              <a:t>or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outdoor  </a:t>
            </a:r>
            <a:r>
              <a:rPr dirty="0" sz="1000" spc="-5">
                <a:latin typeface="Century Gothic"/>
                <a:cs typeface="Century Gothic"/>
              </a:rPr>
              <a:t>applications, </a:t>
            </a:r>
            <a:r>
              <a:rPr dirty="0" sz="1000">
                <a:latin typeface="Century Gothic"/>
                <a:cs typeface="Century Gothic"/>
              </a:rPr>
              <a:t>these </a:t>
            </a:r>
            <a:r>
              <a:rPr dirty="0" sz="1000" spc="-5">
                <a:latin typeface="Century Gothic"/>
                <a:cs typeface="Century Gothic"/>
              </a:rPr>
              <a:t>waterproof  promotional </a:t>
            </a:r>
            <a:r>
              <a:rPr dirty="0" sz="1000">
                <a:latin typeface="Century Gothic"/>
                <a:cs typeface="Century Gothic"/>
              </a:rPr>
              <a:t>first </a:t>
            </a:r>
            <a:r>
              <a:rPr dirty="0" sz="1000" spc="-5">
                <a:latin typeface="Century Gothic"/>
                <a:cs typeface="Century Gothic"/>
              </a:rPr>
              <a:t>aid </a:t>
            </a:r>
            <a:r>
              <a:rPr dirty="0" sz="1000">
                <a:latin typeface="Century Gothic"/>
                <a:cs typeface="Century Gothic"/>
              </a:rPr>
              <a:t>kits </a:t>
            </a:r>
            <a:r>
              <a:rPr dirty="0" sz="1000" spc="-5">
                <a:latin typeface="Century Gothic"/>
                <a:cs typeface="Century Gothic"/>
              </a:rPr>
              <a:t>will  display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in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best and </a:t>
            </a:r>
            <a:r>
              <a:rPr dirty="0" sz="1000">
                <a:latin typeface="Century Gothic"/>
                <a:cs typeface="Century Gothic"/>
              </a:rPr>
              <a:t>most caring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light.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201295" indent="-182880">
              <a:lnSpc>
                <a:spcPct val="100000"/>
              </a:lnSpc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21pc </a:t>
            </a:r>
            <a:r>
              <a:rPr dirty="0" sz="1000">
                <a:latin typeface="Century Gothic"/>
                <a:cs typeface="Century Gothic"/>
              </a:rPr>
              <a:t>Waterproof First Aid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Kit</a:t>
            </a:r>
            <a:endParaRPr sz="1000">
              <a:latin typeface="Century Gothic"/>
              <a:cs typeface="Century Gothic"/>
            </a:endParaRPr>
          </a:p>
          <a:p>
            <a:pPr marL="201295" marR="415925" indent="-182880">
              <a:lnSpc>
                <a:spcPct val="108300"/>
              </a:lnSpc>
              <a:spcBef>
                <a:spcPts val="285"/>
              </a:spcBef>
              <a:buChar char="•"/>
              <a:tabLst>
                <a:tab pos="201295" algn="l"/>
              </a:tabLst>
            </a:pPr>
            <a:r>
              <a:rPr dirty="0" sz="1000">
                <a:latin typeface="Century Gothic"/>
                <a:cs typeface="Century Gothic"/>
              </a:rPr>
              <a:t>Waterproof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container  </a:t>
            </a:r>
            <a:r>
              <a:rPr dirty="0" sz="1000" spc="-5">
                <a:latin typeface="Century Gothic"/>
                <a:cs typeface="Century Gothic"/>
              </a:rPr>
              <a:t>protects </a:t>
            </a:r>
            <a:r>
              <a:rPr dirty="0" sz="1000">
                <a:latin typeface="Century Gothic"/>
                <a:cs typeface="Century Gothic"/>
              </a:rPr>
              <a:t>the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contents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5x large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plasters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4x alcohol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wipes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4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PBT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triangular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5x </a:t>
            </a:r>
            <a:r>
              <a:rPr dirty="0" sz="1000">
                <a:latin typeface="Century Gothic"/>
                <a:cs typeface="Century Gothic"/>
              </a:rPr>
              <a:t>non-woven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pads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2x safety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pins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scissors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4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 paper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tape</a:t>
            </a:r>
            <a:endParaRPr sz="1000">
              <a:latin typeface="Century Gothic"/>
              <a:cs typeface="Century Gothic"/>
            </a:endParaRPr>
          </a:p>
          <a:p>
            <a:pPr marL="201295" marR="1052195" indent="-182880">
              <a:lnSpc>
                <a:spcPct val="108300"/>
              </a:lnSpc>
              <a:spcBef>
                <a:spcPts val="280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First Aid  </a:t>
            </a:r>
            <a:r>
              <a:rPr dirty="0" sz="1000" spc="-5">
                <a:latin typeface="Century Gothic"/>
                <a:cs typeface="Century Gothic"/>
              </a:rPr>
              <a:t>information  booklet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9300" y="6822496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2299" y="6804499"/>
            <a:ext cx="1233170" cy="7353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9"/>
              </a:spcBef>
              <a:tabLst>
                <a:tab pos="228600" algn="l"/>
              </a:tabLst>
            </a:pPr>
            <a:r>
              <a:rPr dirty="0" sz="1000">
                <a:latin typeface="Century Gothic"/>
                <a:cs typeface="Century Gothic"/>
              </a:rPr>
              <a:t>A Red transparent  B	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81825" y="6786003"/>
            <a:ext cx="0" cy="1532255"/>
          </a:xfrm>
          <a:custGeom>
            <a:avLst/>
            <a:gdLst/>
            <a:ahLst/>
            <a:cxnLst/>
            <a:rect l="l" t="t" r="r" b="b"/>
            <a:pathLst>
              <a:path w="0" h="1532254">
                <a:moveTo>
                  <a:pt x="0" y="1532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22074" y="5391973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586597" y="0"/>
                </a:move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674" y="29622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666" y="1136826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lnTo>
                  <a:pt x="721361" y="1149770"/>
                </a:lnTo>
                <a:lnTo>
                  <a:pt x="766732" y="1136797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748" y="29593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22074" y="5391973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674427" y="1159161"/>
                </a:moveTo>
                <a:lnTo>
                  <a:pt x="721361" y="1149770"/>
                </a:lnTo>
                <a:lnTo>
                  <a:pt x="766655" y="1136826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849" y="29622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752" y="29593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566" y="1136797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close/>
              </a:path>
            </a:pathLst>
          </a:custGeom>
          <a:ln w="6013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1932017" y="5751442"/>
            <a:ext cx="694636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>
                <a:solidFill>
                  <a:srgbClr val="FFFFFF"/>
                </a:solidFill>
                <a:latin typeface="Century Gothic"/>
                <a:cs typeface="Century Gothic"/>
              </a:rPr>
              <a:t>water-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2017787" y="5959816"/>
            <a:ext cx="589164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>
                <a:solidFill>
                  <a:srgbClr val="FFFFFF"/>
                </a:solidFill>
                <a:latin typeface="Century Gothic"/>
                <a:cs typeface="Century Gothic"/>
              </a:rPr>
              <a:t>proof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17079" y="2253508"/>
            <a:ext cx="2045335" cy="2045335"/>
          </a:xfrm>
          <a:custGeom>
            <a:avLst/>
            <a:gdLst/>
            <a:ahLst/>
            <a:cxnLst/>
            <a:rect l="l" t="t" r="r" b="b"/>
            <a:pathLst>
              <a:path w="2045334" h="2045335">
                <a:moveTo>
                  <a:pt x="1022654" y="0"/>
                </a:moveTo>
                <a:lnTo>
                  <a:pt x="974513" y="1113"/>
                </a:lnTo>
                <a:lnTo>
                  <a:pt x="926945" y="4419"/>
                </a:lnTo>
                <a:lnTo>
                  <a:pt x="879999" y="9870"/>
                </a:lnTo>
                <a:lnTo>
                  <a:pt x="833724" y="17416"/>
                </a:lnTo>
                <a:lnTo>
                  <a:pt x="788170" y="27009"/>
                </a:lnTo>
                <a:lnTo>
                  <a:pt x="743384" y="38598"/>
                </a:lnTo>
                <a:lnTo>
                  <a:pt x="699417" y="52135"/>
                </a:lnTo>
                <a:lnTo>
                  <a:pt x="656318" y="67572"/>
                </a:lnTo>
                <a:lnTo>
                  <a:pt x="614135" y="84857"/>
                </a:lnTo>
                <a:lnTo>
                  <a:pt x="572918" y="103944"/>
                </a:lnTo>
                <a:lnTo>
                  <a:pt x="532715" y="124782"/>
                </a:lnTo>
                <a:lnTo>
                  <a:pt x="493577" y="147322"/>
                </a:lnTo>
                <a:lnTo>
                  <a:pt x="455552" y="171516"/>
                </a:lnTo>
                <a:lnTo>
                  <a:pt x="418689" y="197314"/>
                </a:lnTo>
                <a:lnTo>
                  <a:pt x="383037" y="224667"/>
                </a:lnTo>
                <a:lnTo>
                  <a:pt x="348645" y="253526"/>
                </a:lnTo>
                <a:lnTo>
                  <a:pt x="315564" y="283842"/>
                </a:lnTo>
                <a:lnTo>
                  <a:pt x="283840" y="315565"/>
                </a:lnTo>
                <a:lnTo>
                  <a:pt x="253525" y="348647"/>
                </a:lnTo>
                <a:lnTo>
                  <a:pt x="224666" y="383039"/>
                </a:lnTo>
                <a:lnTo>
                  <a:pt x="197313" y="418691"/>
                </a:lnTo>
                <a:lnTo>
                  <a:pt x="171515" y="455555"/>
                </a:lnTo>
                <a:lnTo>
                  <a:pt x="147322" y="493581"/>
                </a:lnTo>
                <a:lnTo>
                  <a:pt x="124782" y="532719"/>
                </a:lnTo>
                <a:lnTo>
                  <a:pt x="103944" y="572922"/>
                </a:lnTo>
                <a:lnTo>
                  <a:pt x="84857" y="614140"/>
                </a:lnTo>
                <a:lnTo>
                  <a:pt x="67571" y="656323"/>
                </a:lnTo>
                <a:lnTo>
                  <a:pt x="52135" y="699424"/>
                </a:lnTo>
                <a:lnTo>
                  <a:pt x="38598" y="743391"/>
                </a:lnTo>
                <a:lnTo>
                  <a:pt x="27009" y="788178"/>
                </a:lnTo>
                <a:lnTo>
                  <a:pt x="17416" y="833733"/>
                </a:lnTo>
                <a:lnTo>
                  <a:pt x="9870" y="880009"/>
                </a:lnTo>
                <a:lnTo>
                  <a:pt x="4419" y="926956"/>
                </a:lnTo>
                <a:lnTo>
                  <a:pt x="1113" y="974525"/>
                </a:lnTo>
                <a:lnTo>
                  <a:pt x="0" y="1022667"/>
                </a:lnTo>
                <a:lnTo>
                  <a:pt x="1113" y="1070808"/>
                </a:lnTo>
                <a:lnTo>
                  <a:pt x="4419" y="1118376"/>
                </a:lnTo>
                <a:lnTo>
                  <a:pt x="9870" y="1165322"/>
                </a:lnTo>
                <a:lnTo>
                  <a:pt x="17416" y="1211597"/>
                </a:lnTo>
                <a:lnTo>
                  <a:pt x="27009" y="1257152"/>
                </a:lnTo>
                <a:lnTo>
                  <a:pt x="38598" y="1301937"/>
                </a:lnTo>
                <a:lnTo>
                  <a:pt x="52135" y="1345904"/>
                </a:lnTo>
                <a:lnTo>
                  <a:pt x="67571" y="1389004"/>
                </a:lnTo>
                <a:lnTo>
                  <a:pt x="84857" y="1431187"/>
                </a:lnTo>
                <a:lnTo>
                  <a:pt x="103944" y="1472404"/>
                </a:lnTo>
                <a:lnTo>
                  <a:pt x="124782" y="1512606"/>
                </a:lnTo>
                <a:lnTo>
                  <a:pt x="147322" y="1551744"/>
                </a:lnTo>
                <a:lnTo>
                  <a:pt x="171515" y="1589770"/>
                </a:lnTo>
                <a:lnTo>
                  <a:pt x="197313" y="1626633"/>
                </a:lnTo>
                <a:lnTo>
                  <a:pt x="224666" y="1662284"/>
                </a:lnTo>
                <a:lnTo>
                  <a:pt x="253525" y="1696676"/>
                </a:lnTo>
                <a:lnTo>
                  <a:pt x="283840" y="1729758"/>
                </a:lnTo>
                <a:lnTo>
                  <a:pt x="315564" y="1761481"/>
                </a:lnTo>
                <a:lnTo>
                  <a:pt x="348645" y="1791797"/>
                </a:lnTo>
                <a:lnTo>
                  <a:pt x="383037" y="1820655"/>
                </a:lnTo>
                <a:lnTo>
                  <a:pt x="418689" y="1848008"/>
                </a:lnTo>
                <a:lnTo>
                  <a:pt x="455552" y="1873806"/>
                </a:lnTo>
                <a:lnTo>
                  <a:pt x="493577" y="1897999"/>
                </a:lnTo>
                <a:lnTo>
                  <a:pt x="532715" y="1920540"/>
                </a:lnTo>
                <a:lnTo>
                  <a:pt x="572918" y="1941378"/>
                </a:lnTo>
                <a:lnTo>
                  <a:pt x="614135" y="1960464"/>
                </a:lnTo>
                <a:lnTo>
                  <a:pt x="656318" y="1977750"/>
                </a:lnTo>
                <a:lnTo>
                  <a:pt x="699417" y="1993186"/>
                </a:lnTo>
                <a:lnTo>
                  <a:pt x="743384" y="2006723"/>
                </a:lnTo>
                <a:lnTo>
                  <a:pt x="788170" y="2018313"/>
                </a:lnTo>
                <a:lnTo>
                  <a:pt x="833724" y="2027905"/>
                </a:lnTo>
                <a:lnTo>
                  <a:pt x="879999" y="2035451"/>
                </a:lnTo>
                <a:lnTo>
                  <a:pt x="926945" y="2040902"/>
                </a:lnTo>
                <a:lnTo>
                  <a:pt x="974513" y="2044209"/>
                </a:lnTo>
                <a:lnTo>
                  <a:pt x="1022654" y="2045322"/>
                </a:lnTo>
                <a:lnTo>
                  <a:pt x="1070795" y="2044209"/>
                </a:lnTo>
                <a:lnTo>
                  <a:pt x="1118363" y="2040902"/>
                </a:lnTo>
                <a:lnTo>
                  <a:pt x="1165309" y="2035451"/>
                </a:lnTo>
                <a:lnTo>
                  <a:pt x="1211584" y="2027905"/>
                </a:lnTo>
                <a:lnTo>
                  <a:pt x="1257139" y="2018313"/>
                </a:lnTo>
                <a:lnTo>
                  <a:pt x="1301924" y="2006723"/>
                </a:lnTo>
                <a:lnTo>
                  <a:pt x="1345891" y="1993186"/>
                </a:lnTo>
                <a:lnTo>
                  <a:pt x="1388991" y="1977750"/>
                </a:lnTo>
                <a:lnTo>
                  <a:pt x="1431174" y="1960464"/>
                </a:lnTo>
                <a:lnTo>
                  <a:pt x="1472391" y="1941378"/>
                </a:lnTo>
                <a:lnTo>
                  <a:pt x="1512593" y="1920540"/>
                </a:lnTo>
                <a:lnTo>
                  <a:pt x="1551732" y="1897999"/>
                </a:lnTo>
                <a:lnTo>
                  <a:pt x="1589757" y="1873806"/>
                </a:lnTo>
                <a:lnTo>
                  <a:pt x="1626620" y="1848008"/>
                </a:lnTo>
                <a:lnTo>
                  <a:pt x="1662272" y="1820655"/>
                </a:lnTo>
                <a:lnTo>
                  <a:pt x="1696663" y="1791797"/>
                </a:lnTo>
                <a:lnTo>
                  <a:pt x="1729745" y="1761481"/>
                </a:lnTo>
                <a:lnTo>
                  <a:pt x="1761468" y="1729758"/>
                </a:lnTo>
                <a:lnTo>
                  <a:pt x="1791784" y="1696676"/>
                </a:lnTo>
                <a:lnTo>
                  <a:pt x="1820643" y="1662284"/>
                </a:lnTo>
                <a:lnTo>
                  <a:pt x="1847995" y="1626633"/>
                </a:lnTo>
                <a:lnTo>
                  <a:pt x="1873793" y="1589770"/>
                </a:lnTo>
                <a:lnTo>
                  <a:pt x="1897987" y="1551744"/>
                </a:lnTo>
                <a:lnTo>
                  <a:pt x="1920527" y="1512606"/>
                </a:lnTo>
                <a:lnTo>
                  <a:pt x="1941365" y="1472404"/>
                </a:lnTo>
                <a:lnTo>
                  <a:pt x="1960451" y="1431187"/>
                </a:lnTo>
                <a:lnTo>
                  <a:pt x="1977737" y="1389004"/>
                </a:lnTo>
                <a:lnTo>
                  <a:pt x="1993173" y="1345904"/>
                </a:lnTo>
                <a:lnTo>
                  <a:pt x="2006711" y="1301937"/>
                </a:lnTo>
                <a:lnTo>
                  <a:pt x="2018300" y="1257152"/>
                </a:lnTo>
                <a:lnTo>
                  <a:pt x="2027892" y="1211597"/>
                </a:lnTo>
                <a:lnTo>
                  <a:pt x="2035438" y="1165322"/>
                </a:lnTo>
                <a:lnTo>
                  <a:pt x="2040889" y="1118376"/>
                </a:lnTo>
                <a:lnTo>
                  <a:pt x="2044196" y="1070808"/>
                </a:lnTo>
                <a:lnTo>
                  <a:pt x="2045309" y="1022667"/>
                </a:lnTo>
                <a:lnTo>
                  <a:pt x="2044196" y="974525"/>
                </a:lnTo>
                <a:lnTo>
                  <a:pt x="2040889" y="926956"/>
                </a:lnTo>
                <a:lnTo>
                  <a:pt x="2035438" y="880009"/>
                </a:lnTo>
                <a:lnTo>
                  <a:pt x="2027892" y="833733"/>
                </a:lnTo>
                <a:lnTo>
                  <a:pt x="2018300" y="788178"/>
                </a:lnTo>
                <a:lnTo>
                  <a:pt x="2006711" y="743391"/>
                </a:lnTo>
                <a:lnTo>
                  <a:pt x="1993173" y="699424"/>
                </a:lnTo>
                <a:lnTo>
                  <a:pt x="1977737" y="656323"/>
                </a:lnTo>
                <a:lnTo>
                  <a:pt x="1960451" y="614140"/>
                </a:lnTo>
                <a:lnTo>
                  <a:pt x="1941365" y="572922"/>
                </a:lnTo>
                <a:lnTo>
                  <a:pt x="1920527" y="532719"/>
                </a:lnTo>
                <a:lnTo>
                  <a:pt x="1897987" y="493581"/>
                </a:lnTo>
                <a:lnTo>
                  <a:pt x="1873793" y="455555"/>
                </a:lnTo>
                <a:lnTo>
                  <a:pt x="1847995" y="418691"/>
                </a:lnTo>
                <a:lnTo>
                  <a:pt x="1820643" y="383039"/>
                </a:lnTo>
                <a:lnTo>
                  <a:pt x="1791784" y="348647"/>
                </a:lnTo>
                <a:lnTo>
                  <a:pt x="1761468" y="315565"/>
                </a:lnTo>
                <a:lnTo>
                  <a:pt x="1729745" y="283842"/>
                </a:lnTo>
                <a:lnTo>
                  <a:pt x="1696663" y="253526"/>
                </a:lnTo>
                <a:lnTo>
                  <a:pt x="1662272" y="224667"/>
                </a:lnTo>
                <a:lnTo>
                  <a:pt x="1626620" y="197314"/>
                </a:lnTo>
                <a:lnTo>
                  <a:pt x="1589757" y="171516"/>
                </a:lnTo>
                <a:lnTo>
                  <a:pt x="1551732" y="147322"/>
                </a:lnTo>
                <a:lnTo>
                  <a:pt x="1512593" y="124782"/>
                </a:lnTo>
                <a:lnTo>
                  <a:pt x="1472391" y="103944"/>
                </a:lnTo>
                <a:lnTo>
                  <a:pt x="1431174" y="84857"/>
                </a:lnTo>
                <a:lnTo>
                  <a:pt x="1388991" y="67572"/>
                </a:lnTo>
                <a:lnTo>
                  <a:pt x="1345891" y="52135"/>
                </a:lnTo>
                <a:lnTo>
                  <a:pt x="1301924" y="38598"/>
                </a:lnTo>
                <a:lnTo>
                  <a:pt x="1257139" y="27009"/>
                </a:lnTo>
                <a:lnTo>
                  <a:pt x="1211584" y="17416"/>
                </a:lnTo>
                <a:lnTo>
                  <a:pt x="1165309" y="9870"/>
                </a:lnTo>
                <a:lnTo>
                  <a:pt x="1118363" y="4419"/>
                </a:lnTo>
                <a:lnTo>
                  <a:pt x="1070795" y="1113"/>
                </a:lnTo>
                <a:lnTo>
                  <a:pt x="10226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17072" y="2319083"/>
            <a:ext cx="1898312" cy="1914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17079" y="2253508"/>
            <a:ext cx="2045335" cy="2045335"/>
          </a:xfrm>
          <a:custGeom>
            <a:avLst/>
            <a:gdLst/>
            <a:ahLst/>
            <a:cxnLst/>
            <a:rect l="l" t="t" r="r" b="b"/>
            <a:pathLst>
              <a:path w="2045334" h="2045335">
                <a:moveTo>
                  <a:pt x="1022654" y="2045322"/>
                </a:moveTo>
                <a:lnTo>
                  <a:pt x="1070795" y="2044209"/>
                </a:lnTo>
                <a:lnTo>
                  <a:pt x="1118363" y="2040902"/>
                </a:lnTo>
                <a:lnTo>
                  <a:pt x="1165309" y="2035451"/>
                </a:lnTo>
                <a:lnTo>
                  <a:pt x="1211584" y="2027905"/>
                </a:lnTo>
                <a:lnTo>
                  <a:pt x="1257139" y="2018313"/>
                </a:lnTo>
                <a:lnTo>
                  <a:pt x="1301924" y="2006723"/>
                </a:lnTo>
                <a:lnTo>
                  <a:pt x="1345891" y="1993186"/>
                </a:lnTo>
                <a:lnTo>
                  <a:pt x="1388991" y="1977750"/>
                </a:lnTo>
                <a:lnTo>
                  <a:pt x="1431174" y="1960464"/>
                </a:lnTo>
                <a:lnTo>
                  <a:pt x="1472391" y="1941378"/>
                </a:lnTo>
                <a:lnTo>
                  <a:pt x="1512593" y="1920540"/>
                </a:lnTo>
                <a:lnTo>
                  <a:pt x="1551732" y="1897999"/>
                </a:lnTo>
                <a:lnTo>
                  <a:pt x="1589757" y="1873806"/>
                </a:lnTo>
                <a:lnTo>
                  <a:pt x="1626620" y="1848008"/>
                </a:lnTo>
                <a:lnTo>
                  <a:pt x="1662272" y="1820655"/>
                </a:lnTo>
                <a:lnTo>
                  <a:pt x="1696663" y="1791797"/>
                </a:lnTo>
                <a:lnTo>
                  <a:pt x="1729745" y="1761481"/>
                </a:lnTo>
                <a:lnTo>
                  <a:pt x="1761468" y="1729758"/>
                </a:lnTo>
                <a:lnTo>
                  <a:pt x="1791784" y="1696676"/>
                </a:lnTo>
                <a:lnTo>
                  <a:pt x="1820643" y="1662284"/>
                </a:lnTo>
                <a:lnTo>
                  <a:pt x="1847995" y="1626633"/>
                </a:lnTo>
                <a:lnTo>
                  <a:pt x="1873793" y="1589770"/>
                </a:lnTo>
                <a:lnTo>
                  <a:pt x="1897987" y="1551744"/>
                </a:lnTo>
                <a:lnTo>
                  <a:pt x="1920527" y="1512606"/>
                </a:lnTo>
                <a:lnTo>
                  <a:pt x="1941365" y="1472404"/>
                </a:lnTo>
                <a:lnTo>
                  <a:pt x="1960451" y="1431187"/>
                </a:lnTo>
                <a:lnTo>
                  <a:pt x="1977737" y="1389004"/>
                </a:lnTo>
                <a:lnTo>
                  <a:pt x="1993173" y="1345904"/>
                </a:lnTo>
                <a:lnTo>
                  <a:pt x="2006711" y="1301937"/>
                </a:lnTo>
                <a:lnTo>
                  <a:pt x="2018300" y="1257152"/>
                </a:lnTo>
                <a:lnTo>
                  <a:pt x="2027892" y="1211597"/>
                </a:lnTo>
                <a:lnTo>
                  <a:pt x="2035438" y="1165322"/>
                </a:lnTo>
                <a:lnTo>
                  <a:pt x="2040889" y="1118376"/>
                </a:lnTo>
                <a:lnTo>
                  <a:pt x="2044196" y="1070808"/>
                </a:lnTo>
                <a:lnTo>
                  <a:pt x="2045309" y="1022667"/>
                </a:lnTo>
                <a:lnTo>
                  <a:pt x="2044196" y="974525"/>
                </a:lnTo>
                <a:lnTo>
                  <a:pt x="2040889" y="926956"/>
                </a:lnTo>
                <a:lnTo>
                  <a:pt x="2035438" y="880009"/>
                </a:lnTo>
                <a:lnTo>
                  <a:pt x="2027892" y="833733"/>
                </a:lnTo>
                <a:lnTo>
                  <a:pt x="2018300" y="788178"/>
                </a:lnTo>
                <a:lnTo>
                  <a:pt x="2006711" y="743391"/>
                </a:lnTo>
                <a:lnTo>
                  <a:pt x="1993173" y="699424"/>
                </a:lnTo>
                <a:lnTo>
                  <a:pt x="1977737" y="656323"/>
                </a:lnTo>
                <a:lnTo>
                  <a:pt x="1960451" y="614140"/>
                </a:lnTo>
                <a:lnTo>
                  <a:pt x="1941365" y="572922"/>
                </a:lnTo>
                <a:lnTo>
                  <a:pt x="1920527" y="532719"/>
                </a:lnTo>
                <a:lnTo>
                  <a:pt x="1897987" y="493581"/>
                </a:lnTo>
                <a:lnTo>
                  <a:pt x="1873793" y="455555"/>
                </a:lnTo>
                <a:lnTo>
                  <a:pt x="1847995" y="418691"/>
                </a:lnTo>
                <a:lnTo>
                  <a:pt x="1820643" y="383039"/>
                </a:lnTo>
                <a:lnTo>
                  <a:pt x="1791784" y="348647"/>
                </a:lnTo>
                <a:lnTo>
                  <a:pt x="1761468" y="315565"/>
                </a:lnTo>
                <a:lnTo>
                  <a:pt x="1729745" y="283842"/>
                </a:lnTo>
                <a:lnTo>
                  <a:pt x="1696663" y="253526"/>
                </a:lnTo>
                <a:lnTo>
                  <a:pt x="1662272" y="224667"/>
                </a:lnTo>
                <a:lnTo>
                  <a:pt x="1626620" y="197314"/>
                </a:lnTo>
                <a:lnTo>
                  <a:pt x="1589757" y="171516"/>
                </a:lnTo>
                <a:lnTo>
                  <a:pt x="1551732" y="147322"/>
                </a:lnTo>
                <a:lnTo>
                  <a:pt x="1512593" y="124782"/>
                </a:lnTo>
                <a:lnTo>
                  <a:pt x="1472391" y="103944"/>
                </a:lnTo>
                <a:lnTo>
                  <a:pt x="1431174" y="84857"/>
                </a:lnTo>
                <a:lnTo>
                  <a:pt x="1388991" y="67572"/>
                </a:lnTo>
                <a:lnTo>
                  <a:pt x="1345891" y="52135"/>
                </a:lnTo>
                <a:lnTo>
                  <a:pt x="1301924" y="38598"/>
                </a:lnTo>
                <a:lnTo>
                  <a:pt x="1257139" y="27009"/>
                </a:lnTo>
                <a:lnTo>
                  <a:pt x="1211584" y="17416"/>
                </a:lnTo>
                <a:lnTo>
                  <a:pt x="1165309" y="9870"/>
                </a:lnTo>
                <a:lnTo>
                  <a:pt x="1118363" y="4419"/>
                </a:lnTo>
                <a:lnTo>
                  <a:pt x="1070795" y="1113"/>
                </a:lnTo>
                <a:lnTo>
                  <a:pt x="1022654" y="0"/>
                </a:lnTo>
                <a:lnTo>
                  <a:pt x="974513" y="1113"/>
                </a:lnTo>
                <a:lnTo>
                  <a:pt x="926945" y="4419"/>
                </a:lnTo>
                <a:lnTo>
                  <a:pt x="879999" y="9870"/>
                </a:lnTo>
                <a:lnTo>
                  <a:pt x="833724" y="17416"/>
                </a:lnTo>
                <a:lnTo>
                  <a:pt x="788170" y="27009"/>
                </a:lnTo>
                <a:lnTo>
                  <a:pt x="743384" y="38598"/>
                </a:lnTo>
                <a:lnTo>
                  <a:pt x="699417" y="52135"/>
                </a:lnTo>
                <a:lnTo>
                  <a:pt x="656318" y="67572"/>
                </a:lnTo>
                <a:lnTo>
                  <a:pt x="614135" y="84857"/>
                </a:lnTo>
                <a:lnTo>
                  <a:pt x="572918" y="103944"/>
                </a:lnTo>
                <a:lnTo>
                  <a:pt x="532715" y="124782"/>
                </a:lnTo>
                <a:lnTo>
                  <a:pt x="493577" y="147322"/>
                </a:lnTo>
                <a:lnTo>
                  <a:pt x="455552" y="171516"/>
                </a:lnTo>
                <a:lnTo>
                  <a:pt x="418689" y="197314"/>
                </a:lnTo>
                <a:lnTo>
                  <a:pt x="383037" y="224667"/>
                </a:lnTo>
                <a:lnTo>
                  <a:pt x="348645" y="253526"/>
                </a:lnTo>
                <a:lnTo>
                  <a:pt x="315564" y="283842"/>
                </a:lnTo>
                <a:lnTo>
                  <a:pt x="283840" y="315565"/>
                </a:lnTo>
                <a:lnTo>
                  <a:pt x="253525" y="348647"/>
                </a:lnTo>
                <a:lnTo>
                  <a:pt x="224666" y="383039"/>
                </a:lnTo>
                <a:lnTo>
                  <a:pt x="197313" y="418691"/>
                </a:lnTo>
                <a:lnTo>
                  <a:pt x="171515" y="455555"/>
                </a:lnTo>
                <a:lnTo>
                  <a:pt x="147322" y="493581"/>
                </a:lnTo>
                <a:lnTo>
                  <a:pt x="124782" y="532719"/>
                </a:lnTo>
                <a:lnTo>
                  <a:pt x="103944" y="572922"/>
                </a:lnTo>
                <a:lnTo>
                  <a:pt x="84857" y="614140"/>
                </a:lnTo>
                <a:lnTo>
                  <a:pt x="67571" y="656323"/>
                </a:lnTo>
                <a:lnTo>
                  <a:pt x="52135" y="699424"/>
                </a:lnTo>
                <a:lnTo>
                  <a:pt x="38598" y="743391"/>
                </a:lnTo>
                <a:lnTo>
                  <a:pt x="27009" y="788178"/>
                </a:lnTo>
                <a:lnTo>
                  <a:pt x="17416" y="833733"/>
                </a:lnTo>
                <a:lnTo>
                  <a:pt x="9870" y="880009"/>
                </a:lnTo>
                <a:lnTo>
                  <a:pt x="4419" y="926956"/>
                </a:lnTo>
                <a:lnTo>
                  <a:pt x="1113" y="974525"/>
                </a:lnTo>
                <a:lnTo>
                  <a:pt x="0" y="1022667"/>
                </a:lnTo>
                <a:lnTo>
                  <a:pt x="1113" y="1070808"/>
                </a:lnTo>
                <a:lnTo>
                  <a:pt x="4419" y="1118376"/>
                </a:lnTo>
                <a:lnTo>
                  <a:pt x="9870" y="1165322"/>
                </a:lnTo>
                <a:lnTo>
                  <a:pt x="17416" y="1211597"/>
                </a:lnTo>
                <a:lnTo>
                  <a:pt x="27009" y="1257152"/>
                </a:lnTo>
                <a:lnTo>
                  <a:pt x="38598" y="1301937"/>
                </a:lnTo>
                <a:lnTo>
                  <a:pt x="52135" y="1345904"/>
                </a:lnTo>
                <a:lnTo>
                  <a:pt x="67571" y="1389004"/>
                </a:lnTo>
                <a:lnTo>
                  <a:pt x="84857" y="1431187"/>
                </a:lnTo>
                <a:lnTo>
                  <a:pt x="103944" y="1472404"/>
                </a:lnTo>
                <a:lnTo>
                  <a:pt x="124782" y="1512606"/>
                </a:lnTo>
                <a:lnTo>
                  <a:pt x="147322" y="1551744"/>
                </a:lnTo>
                <a:lnTo>
                  <a:pt x="171515" y="1589770"/>
                </a:lnTo>
                <a:lnTo>
                  <a:pt x="197313" y="1626633"/>
                </a:lnTo>
                <a:lnTo>
                  <a:pt x="224666" y="1662284"/>
                </a:lnTo>
                <a:lnTo>
                  <a:pt x="253525" y="1696676"/>
                </a:lnTo>
                <a:lnTo>
                  <a:pt x="283840" y="1729758"/>
                </a:lnTo>
                <a:lnTo>
                  <a:pt x="315564" y="1761481"/>
                </a:lnTo>
                <a:lnTo>
                  <a:pt x="348645" y="1791797"/>
                </a:lnTo>
                <a:lnTo>
                  <a:pt x="383037" y="1820655"/>
                </a:lnTo>
                <a:lnTo>
                  <a:pt x="418689" y="1848008"/>
                </a:lnTo>
                <a:lnTo>
                  <a:pt x="455552" y="1873806"/>
                </a:lnTo>
                <a:lnTo>
                  <a:pt x="493577" y="1897999"/>
                </a:lnTo>
                <a:lnTo>
                  <a:pt x="532715" y="1920540"/>
                </a:lnTo>
                <a:lnTo>
                  <a:pt x="572918" y="1941378"/>
                </a:lnTo>
                <a:lnTo>
                  <a:pt x="614135" y="1960464"/>
                </a:lnTo>
                <a:lnTo>
                  <a:pt x="656318" y="1977750"/>
                </a:lnTo>
                <a:lnTo>
                  <a:pt x="699417" y="1993186"/>
                </a:lnTo>
                <a:lnTo>
                  <a:pt x="743384" y="2006723"/>
                </a:lnTo>
                <a:lnTo>
                  <a:pt x="788170" y="2018313"/>
                </a:lnTo>
                <a:lnTo>
                  <a:pt x="833724" y="2027905"/>
                </a:lnTo>
                <a:lnTo>
                  <a:pt x="879999" y="2035451"/>
                </a:lnTo>
                <a:lnTo>
                  <a:pt x="926945" y="2040902"/>
                </a:lnTo>
                <a:lnTo>
                  <a:pt x="974513" y="2044209"/>
                </a:lnTo>
                <a:lnTo>
                  <a:pt x="1022654" y="204532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2019-10-16T01:20:00Z</dcterms:created>
  <dcterms:modified xsi:type="dcterms:W3CDTF">2019-10-16T01:20:00Z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