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92746" y="1308069"/>
            <a:ext cx="6099892" cy="15020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882" y="406603"/>
            <a:ext cx="6287084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4187" y="5050529"/>
            <a:ext cx="1640205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8636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34.5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29.5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38cm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17.9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7882" y="406603"/>
            <a:ext cx="622109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DER120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Derofe </a:t>
            </a:r>
            <a:r>
              <a:rPr dirty="0" spc="-35"/>
              <a:t>France</a:t>
            </a:r>
            <a:r>
              <a:rPr dirty="0" spc="-300"/>
              <a:t> </a:t>
            </a:r>
            <a:r>
              <a:rPr dirty="0" spc="-45"/>
              <a:t>Black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5304" y="6410305"/>
            <a:ext cx="2077720" cy="722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(upper 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 Mirror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26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60999" y="5719671"/>
            <a:ext cx="3721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Black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0326" y="2848064"/>
            <a:ext cx="4079240" cy="1469390"/>
          </a:xfrm>
          <a:prstGeom prst="rect">
            <a:avLst/>
          </a:prstGeom>
        </p:spPr>
        <p:txBody>
          <a:bodyPr wrap="square" lIns="0" tIns="97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000">
                <a:latin typeface="Century Gothic"/>
                <a:cs typeface="Century Gothic"/>
              </a:rPr>
              <a:t>Classic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understated, this </a:t>
            </a:r>
            <a:r>
              <a:rPr dirty="0" sz="1000" spc="-5">
                <a:latin typeface="Century Gothic"/>
                <a:cs typeface="Century Gothic"/>
              </a:rPr>
              <a:t>pen </a:t>
            </a:r>
            <a:r>
              <a:rPr dirty="0" sz="1000">
                <a:latin typeface="Century Gothic"/>
                <a:cs typeface="Century Gothic"/>
              </a:rPr>
              <a:t>resonates executive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refinement.</a:t>
            </a:r>
            <a:endParaRPr sz="1000">
              <a:latin typeface="Century Gothic"/>
              <a:cs typeface="Century Gothic"/>
            </a:endParaRPr>
          </a:p>
          <a:p>
            <a:pPr marL="12700" marR="307340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Features a </a:t>
            </a:r>
            <a:r>
              <a:rPr dirty="0" sz="1000" spc="-5">
                <a:latin typeface="Century Gothic"/>
                <a:cs typeface="Century Gothic"/>
              </a:rPr>
              <a:t>Swiss-made Derofe </a:t>
            </a:r>
            <a:r>
              <a:rPr dirty="0" sz="1000">
                <a:latin typeface="Century Gothic"/>
                <a:cs typeface="Century Gothic"/>
              </a:rPr>
              <a:t>Metal refill </a:t>
            </a:r>
            <a:r>
              <a:rPr dirty="0" sz="1000" spc="-5">
                <a:latin typeface="Century Gothic"/>
                <a:cs typeface="Century Gothic"/>
              </a:rPr>
              <a:t>(1mm </a:t>
            </a:r>
            <a:r>
              <a:rPr dirty="0" sz="1000">
                <a:latin typeface="Century Gothic"/>
                <a:cs typeface="Century Gothic"/>
              </a:rPr>
              <a:t>tip, </a:t>
            </a:r>
            <a:r>
              <a:rPr dirty="0" sz="1000" spc="-5">
                <a:latin typeface="Century Gothic"/>
                <a:cs typeface="Century Gothic"/>
              </a:rPr>
              <a:t>black ink)  </a:t>
            </a:r>
            <a:r>
              <a:rPr dirty="0" sz="1000">
                <a:latin typeface="Century Gothic"/>
                <a:cs typeface="Century Gothic"/>
              </a:rPr>
              <a:t>rated for </a:t>
            </a:r>
            <a:r>
              <a:rPr dirty="0" sz="1000" spc="-5">
                <a:latin typeface="Century Gothic"/>
                <a:cs typeface="Century Gothic"/>
              </a:rPr>
              <a:t>9,300m, </a:t>
            </a:r>
            <a:r>
              <a:rPr dirty="0" sz="1000">
                <a:latin typeface="Century Gothic"/>
                <a:cs typeface="Century Gothic"/>
              </a:rPr>
              <a:t>twist </a:t>
            </a:r>
            <a:r>
              <a:rPr dirty="0" sz="1000" spc="-5">
                <a:latin typeface="Century Gothic"/>
                <a:cs typeface="Century Gothic"/>
              </a:rPr>
              <a:t>action, and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smart, stylish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box.</a:t>
            </a:r>
            <a:endParaRPr sz="1000">
              <a:latin typeface="Century Gothic"/>
              <a:cs typeface="Century Gothic"/>
            </a:endParaRPr>
          </a:p>
          <a:p>
            <a:pPr marL="12700" marR="238760">
              <a:lnSpc>
                <a:spcPct val="1083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Decoration </a:t>
            </a:r>
            <a:r>
              <a:rPr dirty="0" sz="1000">
                <a:latin typeface="Century Gothic"/>
                <a:cs typeface="Century Gothic"/>
              </a:rPr>
              <a:t>methods </a:t>
            </a:r>
            <a:r>
              <a:rPr dirty="0" sz="1000" spc="-5">
                <a:latin typeface="Century Gothic"/>
                <a:cs typeface="Century Gothic"/>
              </a:rPr>
              <a:t>include pad print, digital print, and </a:t>
            </a:r>
            <a:r>
              <a:rPr dirty="0" sz="1000">
                <a:latin typeface="Century Gothic"/>
                <a:cs typeface="Century Gothic"/>
              </a:rPr>
              <a:t>mirror  chrome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engraving.</a:t>
            </a:r>
            <a:endParaRPr sz="1000">
              <a:latin typeface="Century Gothic"/>
              <a:cs typeface="Century Gothic"/>
            </a:endParaRPr>
          </a:p>
          <a:p>
            <a:pPr marL="12700" marR="201930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*Pricing </a:t>
            </a:r>
            <a:r>
              <a:rPr dirty="0" sz="1000" spc="-5">
                <a:latin typeface="Century Gothic"/>
                <a:cs typeface="Century Gothic"/>
              </a:rPr>
              <a:t>includes </a:t>
            </a:r>
            <a:r>
              <a:rPr dirty="0" sz="1000">
                <a:latin typeface="Century Gothic"/>
                <a:cs typeface="Century Gothic"/>
              </a:rPr>
              <a:t>a 1 </a:t>
            </a:r>
            <a:r>
              <a:rPr dirty="0" sz="1000" spc="-5">
                <a:latin typeface="Century Gothic"/>
                <a:cs typeface="Century Gothic"/>
              </a:rPr>
              <a:t>position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upper  </a:t>
            </a:r>
            <a:r>
              <a:rPr dirty="0" sz="1000" spc="-5">
                <a:latin typeface="Century Gothic"/>
                <a:cs typeface="Century Gothic"/>
              </a:rPr>
              <a:t>barrel. Setup and </a:t>
            </a:r>
            <a:r>
              <a:rPr dirty="0" sz="1000">
                <a:latin typeface="Century Gothic"/>
                <a:cs typeface="Century Gothic"/>
              </a:rPr>
              <a:t>freight charges</a:t>
            </a:r>
            <a:r>
              <a:rPr dirty="0" sz="1000" spc="-5">
                <a:latin typeface="Century Gothic"/>
                <a:cs typeface="Century Gothic"/>
              </a:rPr>
              <a:t> apply.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45486" y="5489102"/>
            <a:ext cx="2604622" cy="4036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90848" y="6458750"/>
            <a:ext cx="2084914" cy="17447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30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30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5276704" y="4187051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5296759" y="4335331"/>
            <a:ext cx="3174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laser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120000">
            <a:off x="5202001" y="4479258"/>
            <a:ext cx="60844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engrav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baseline="2777" sz="1500" spc="15">
                <a:solidFill>
                  <a:srgbClr val="FFFFFF"/>
                </a:solidFill>
                <a:latin typeface="Century Gothic"/>
                <a:cs typeface="Century Gothic"/>
              </a:rPr>
              <a:t>*</a:t>
            </a:r>
            <a:endParaRPr baseline="2777" sz="15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48893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48893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060000">
            <a:off x="6273277" y="4113771"/>
            <a:ext cx="32735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257271" y="4262030"/>
            <a:ext cx="40623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060000">
            <a:off x="6371111" y="4558552"/>
            <a:ext cx="27249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6180551" y="4413127"/>
            <a:ext cx="570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48172" y="7293355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48172" y="7293355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060000">
            <a:off x="6286550" y="7482461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6259398" y="7630731"/>
            <a:ext cx="41164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dirty="0" sz="10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year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 rot="21060000">
            <a:off x="6202563" y="7778985"/>
            <a:ext cx="57252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warranty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048893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048893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 rot="21060000">
            <a:off x="6300783" y="6533222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 rot="21060000">
            <a:off x="6235042" y="6681488"/>
            <a:ext cx="48882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gift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box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75200" y="2876911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2019-10-22T05:51:01Z</dcterms:created>
  <dcterms:modified xsi:type="dcterms:W3CDTF">2019-10-22T05:51:01Z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