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58819" y="1358881"/>
            <a:ext cx="6032003" cy="15020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7209" y="5055062"/>
            <a:ext cx="1640205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8636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34.5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38cm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18.8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612394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DER119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Derofe </a:t>
            </a:r>
            <a:r>
              <a:rPr dirty="0" spc="-35"/>
              <a:t>Matte</a:t>
            </a:r>
            <a:r>
              <a:rPr dirty="0" spc="-295"/>
              <a:t> </a:t>
            </a:r>
            <a:r>
              <a:rPr dirty="0" spc="-45"/>
              <a:t>Black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401300"/>
            <a:ext cx="2077720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7699" y="5719671"/>
            <a:ext cx="2343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0326" y="2920072"/>
            <a:ext cx="3882390" cy="156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0815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Sleek </a:t>
            </a:r>
            <a:r>
              <a:rPr dirty="0" sz="1000">
                <a:latin typeface="Century Gothic"/>
                <a:cs typeface="Century Gothic"/>
              </a:rPr>
              <a:t>on the eyes </a:t>
            </a:r>
            <a:r>
              <a:rPr dirty="0" sz="1000" spc="-5">
                <a:latin typeface="Century Gothic"/>
                <a:cs typeface="Century Gothic"/>
              </a:rPr>
              <a:t>and sturdy in </a:t>
            </a:r>
            <a:r>
              <a:rPr dirty="0" sz="1000">
                <a:latin typeface="Century Gothic"/>
                <a:cs typeface="Century Gothic"/>
              </a:rPr>
              <a:t>hand, this </a:t>
            </a:r>
            <a:r>
              <a:rPr dirty="0" sz="1000" spc="-5">
                <a:latin typeface="Century Gothic"/>
                <a:cs typeface="Century Gothic"/>
              </a:rPr>
              <a:t>pen speaks </a:t>
            </a:r>
            <a:r>
              <a:rPr dirty="0" sz="1000">
                <a:latin typeface="Century Gothic"/>
                <a:cs typeface="Century Gothic"/>
              </a:rPr>
              <a:t>for the  </a:t>
            </a:r>
            <a:r>
              <a:rPr dirty="0" sz="1000" spc="-5">
                <a:latin typeface="Century Gothic"/>
                <a:cs typeface="Century Gothic"/>
              </a:rPr>
              <a:t>benefits </a:t>
            </a:r>
            <a:r>
              <a:rPr dirty="0" sz="1000">
                <a:latin typeface="Century Gothic"/>
                <a:cs typeface="Century Gothic"/>
              </a:rPr>
              <a:t>of a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construction.</a:t>
            </a:r>
            <a:endParaRPr sz="1000">
              <a:latin typeface="Century Gothic"/>
              <a:cs typeface="Century Gothic"/>
            </a:endParaRPr>
          </a:p>
          <a:p>
            <a:pPr marL="12700" marR="110489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Features a </a:t>
            </a:r>
            <a:r>
              <a:rPr dirty="0" sz="1000" spc="-5">
                <a:latin typeface="Century Gothic"/>
                <a:cs typeface="Century Gothic"/>
              </a:rPr>
              <a:t>Swiss-made Derofe </a:t>
            </a:r>
            <a:r>
              <a:rPr dirty="0" sz="1000">
                <a:latin typeface="Century Gothic"/>
                <a:cs typeface="Century Gothic"/>
              </a:rPr>
              <a:t>Metal refill </a:t>
            </a:r>
            <a:r>
              <a:rPr dirty="0" sz="1000" spc="-5">
                <a:latin typeface="Century Gothic"/>
                <a:cs typeface="Century Gothic"/>
              </a:rPr>
              <a:t>(1mm </a:t>
            </a:r>
            <a:r>
              <a:rPr dirty="0" sz="1000">
                <a:latin typeface="Century Gothic"/>
                <a:cs typeface="Century Gothic"/>
              </a:rPr>
              <a:t>tip, </a:t>
            </a:r>
            <a:r>
              <a:rPr dirty="0" sz="1000" spc="-5">
                <a:latin typeface="Century Gothic"/>
                <a:cs typeface="Century Gothic"/>
              </a:rPr>
              <a:t>black ink)  </a:t>
            </a:r>
            <a:r>
              <a:rPr dirty="0" sz="1000">
                <a:latin typeface="Century Gothic"/>
                <a:cs typeface="Century Gothic"/>
              </a:rPr>
              <a:t>rated for </a:t>
            </a:r>
            <a:r>
              <a:rPr dirty="0" sz="1000" spc="-5">
                <a:latin typeface="Century Gothic"/>
                <a:cs typeface="Century Gothic"/>
              </a:rPr>
              <a:t>9,300m,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action, and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smart, stylish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box.</a:t>
            </a:r>
            <a:endParaRPr sz="1000">
              <a:latin typeface="Century Gothic"/>
              <a:cs typeface="Century Gothic"/>
            </a:endParaRPr>
          </a:p>
          <a:p>
            <a:pPr marL="12700" marR="41910">
              <a:lnSpc>
                <a:spcPct val="108300"/>
              </a:lnSpc>
              <a:spcBef>
                <a:spcPts val="570"/>
              </a:spcBef>
            </a:pPr>
            <a:r>
              <a:rPr dirty="0" sz="1000" spc="-5">
                <a:latin typeface="Century Gothic"/>
                <a:cs typeface="Century Gothic"/>
              </a:rPr>
              <a:t>Decoration </a:t>
            </a:r>
            <a:r>
              <a:rPr dirty="0" sz="1000">
                <a:latin typeface="Century Gothic"/>
                <a:cs typeface="Century Gothic"/>
              </a:rPr>
              <a:t>methods </a:t>
            </a:r>
            <a:r>
              <a:rPr dirty="0" sz="1000" spc="-5">
                <a:latin typeface="Century Gothic"/>
                <a:cs typeface="Century Gothic"/>
              </a:rPr>
              <a:t>include pad print, digital print, and </a:t>
            </a:r>
            <a:r>
              <a:rPr dirty="0" sz="1000">
                <a:latin typeface="Century Gothic"/>
                <a:cs typeface="Century Gothic"/>
              </a:rPr>
              <a:t>mirror  chrome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engraving.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 </a:t>
            </a:r>
            <a:r>
              <a:rPr dirty="0" sz="1000" spc="-5">
                <a:latin typeface="Century Gothic"/>
                <a:cs typeface="Century Gothic"/>
              </a:rPr>
              <a:t>barrel.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18366" y="5503100"/>
            <a:ext cx="2691511" cy="426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76154" y="6458420"/>
            <a:ext cx="2084950" cy="1751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5267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5287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120000">
            <a:off x="5193000" y="4479259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6264277" y="4113771"/>
            <a:ext cx="327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248270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060000">
            <a:off x="6362110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6171551" y="4413127"/>
            <a:ext cx="570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43069" y="7278551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43069" y="7278551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060000">
            <a:off x="6281446" y="7467656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254294" y="7615926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 rot="21060000">
            <a:off x="6197458" y="7764181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 rot="21060000">
            <a:off x="6291784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226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87900" y="2876911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2019-10-22T05:50:16Z</dcterms:created>
  <dcterms:modified xsi:type="dcterms:W3CDTF">2019-10-22T05:50:16Z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